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8" r:id="rId3"/>
    <p:sldId id="256" r:id="rId4"/>
    <p:sldId id="262" r:id="rId5"/>
    <p:sldId id="263" r:id="rId6"/>
    <p:sldId id="257" r:id="rId7"/>
    <p:sldId id="260" r:id="rId8"/>
    <p:sldId id="261" r:id="rId9"/>
    <p:sldId id="264" r:id="rId10"/>
    <p:sldId id="265" r:id="rId11"/>
    <p:sldId id="266" r:id="rId12"/>
    <p:sldId id="271" r:id="rId13"/>
    <p:sldId id="270" r:id="rId14"/>
    <p:sldId id="267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492B0-8233-4D9F-B199-8D5B67680CA8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45349-710B-4C60-BC76-0B6369383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492B0-8233-4D9F-B199-8D5B67680CA8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45349-710B-4C60-BC76-0B6369383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492B0-8233-4D9F-B199-8D5B67680CA8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45349-710B-4C60-BC76-0B6369383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492B0-8233-4D9F-B199-8D5B67680CA8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45349-710B-4C60-BC76-0B6369383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492B0-8233-4D9F-B199-8D5B67680CA8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45349-710B-4C60-BC76-0B6369383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492B0-8233-4D9F-B199-8D5B67680CA8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45349-710B-4C60-BC76-0B6369383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492B0-8233-4D9F-B199-8D5B67680CA8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45349-710B-4C60-BC76-0B6369383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492B0-8233-4D9F-B199-8D5B67680CA8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45349-710B-4C60-BC76-0B6369383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492B0-8233-4D9F-B199-8D5B67680CA8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45349-710B-4C60-BC76-0B6369383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492B0-8233-4D9F-B199-8D5B67680CA8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45349-710B-4C60-BC76-0B6369383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492B0-8233-4D9F-B199-8D5B67680CA8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45349-710B-4C60-BC76-0B6369383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492B0-8233-4D9F-B199-8D5B67680CA8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45349-710B-4C60-BC76-0B6369383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x-lines.ru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image" Target="../media/image21.png"/><Relationship Id="rId7" Type="http://schemas.openxmlformats.org/officeDocument/2006/relationships/image" Target="../media/image2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0%B0%D0%B9%D0%BB:Lyceum_in_Tsarskoye_Selo,_Peterburg,_1820s.jpg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upload.wikimedia.org/wikipedia/commons/e/e3/Tsarskoye_liceum.JPG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Конкурс чтецов, посвященный 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200-летию Царскосельского Лицея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-2928990" y="3886200"/>
            <a:ext cx="71438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www.x-lines.ru/icp/abW25/6f3c1b/0/36/PRimperatorskiIPRcarskoselxskiIPliceIP.png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-142900"/>
            <a:ext cx="878684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501354" y="285728"/>
            <a:ext cx="2814686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pd_013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000108"/>
            <a:ext cx="5072098" cy="564360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142844" y="214290"/>
            <a:ext cx="90011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ДЕЛЬВИГ Антон Антонович</a:t>
            </a:r>
          </a:p>
          <a:p>
            <a:pPr algn="r"/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(1798-1831), </a:t>
            </a:r>
          </a:p>
          <a:p>
            <a:pPr algn="r"/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поэт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1001420" y="274638"/>
            <a:ext cx="71438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pk_044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1855132"/>
            <a:ext cx="4714908" cy="4788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21429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Кюхельбекер Вильгельм Карлович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(1797-1846)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русский поэт, декабрист.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48.radikal.ru/i119/1009/c7/8aebdbd0d8d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003.radikal.ru/i201/1009/5e/a482e9b80a26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s003.radikal.ru/i203/1009/25/6b3eb9f6918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 flipH="1">
            <a:off x="-4071998" y="1600201"/>
            <a:ext cx="3429024" cy="132873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87172" y="114298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s005.radikal.ru/i211/1009/01/971c9ab0440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8643998" cy="54292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Картина Ильи Репина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«Лицейский экзамен»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001.radikal.ru/i194/1009/38/bd72a18bed8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572560" cy="5143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0" y="5429264"/>
            <a:ext cx="9429784" cy="14773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Евгений Демаков. А.С. Пушкин на экзамене в Царскосельском Лицее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6499460" y="2967335"/>
            <a:ext cx="492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15734" y="21429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s59.radikal.ru/i165/1009/48/0b910f86665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14290"/>
            <a:ext cx="4286260" cy="61436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42844" y="357166"/>
            <a:ext cx="4500594" cy="6500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Герб Лицея</a:t>
            </a:r>
          </a:p>
          <a:p>
            <a:pPr algn="ctr"/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обложке одного из юбилейных изданий, выпущенных </a:t>
            </a:r>
          </a:p>
          <a:p>
            <a:pPr algn="ctr"/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100-летию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основания этого учебного заведения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i061.radikal.ru/1009/2d/d9dbb1a6fc2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0"/>
            <a:ext cx="56436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pd_013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286124"/>
            <a:ext cx="2734731" cy="33249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pk_044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4290"/>
            <a:ext cx="2714644" cy="30211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pp_080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3119" y="3286124"/>
            <a:ext cx="2750881" cy="32757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s05.radikal.ru/i178/1110/ad/2661af6a14ac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0"/>
            <a:ext cx="3071802" cy="32146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upload.wikimedia.org/wikipedia/commons/thumb/a/ae/Lyceum_in_Tsarskoye_Selo%2C_Peterburg%2C_1820s.jpg/220px-Lyceum_in_Tsarskoye_Selo%2C_Peterburg%2C_1820s.jpg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14612" y="2214554"/>
            <a:ext cx="357190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s58.radikal.ru/i159/1008/0c/fa4a05119e8a.gif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488" y="857232"/>
            <a:ext cx="3500462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s58.radikal.ru/i159/1008/0c/fa4a05119e8a.gif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00364" y="5715016"/>
            <a:ext cx="3500462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s017.radikal.ru/i409/1110/38/37f593a8690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428736"/>
            <a:ext cx="6858016" cy="54292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http://www.kindergorod.ru/licey/licey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715008" cy="40005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0010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Императорский Царскосельский лицей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s55.radikal.ru/i148/1009/94/59ca8f5c1e4e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4422"/>
            <a:ext cx="9144000" cy="5643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1714544" y="274638"/>
            <a:ext cx="214314" cy="37973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s43.radikal.ru/i101/1009/94/b253ba0d153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14290"/>
            <a:ext cx="4143404" cy="64294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0" y="0"/>
            <a:ext cx="500062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Пушкин-лицеист</a:t>
            </a:r>
          </a:p>
        </p:txBody>
      </p:sp>
      <p:pic>
        <p:nvPicPr>
          <p:cNvPr id="6" name="Рисунок 5" descr="http://s05.radikal.ru/i178/1110/ad/2661af6a14ac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714488"/>
            <a:ext cx="3786214" cy="48577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214950"/>
            <a:ext cx="9144000" cy="12858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Рисунок А. С. Пушкина на рукописи романа «Евгений Онегин».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dirty="0"/>
          </a:p>
        </p:txBody>
      </p:sp>
      <p:pic>
        <p:nvPicPr>
          <p:cNvPr id="4" name="Содержимое 3" descr="http://s60.radikal.ru/i168/1009/65/bd374edfc8a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66"/>
            <a:ext cx="8001056" cy="416879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-2062210" y="4214818"/>
            <a:ext cx="1347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000164" y="2967334"/>
            <a:ext cx="985844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s53.radikal.ru/i141/1009/e1/74b26089c23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21537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42860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Лицей, литография, 1820-е гг.</a:t>
            </a: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00037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s51.radikal.ru/i134/1009/ca/2baa7b52151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8358246" cy="50006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-214346" y="0"/>
            <a:ext cx="9572692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Царскосельский лицей (г. Пушкин) Гравюра (1822 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г.).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644230" y="274638"/>
            <a:ext cx="214314" cy="8683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s51.radikal.ru/i134/1009/60/8dba22ce5e3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8715436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-2143172" y="928670"/>
            <a:ext cx="8501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-1990772" y="1081070"/>
            <a:ext cx="850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Императорский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Царскосельский Лицей. Литография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785842"/>
            <a:ext cx="7758138" cy="2286016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pp_080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55333" y="1285860"/>
            <a:ext cx="4712953" cy="5143536"/>
          </a:xfrm>
        </p:spPr>
      </p:pic>
      <p:sp>
        <p:nvSpPr>
          <p:cNvPr id="6" name="TextBox 5"/>
          <p:cNvSpPr txBox="1"/>
          <p:nvPr/>
        </p:nvSpPr>
        <p:spPr>
          <a:xfrm>
            <a:off x="285720" y="214290"/>
            <a:ext cx="864399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Пущин</a:t>
            </a:r>
            <a:r>
              <a:rPr lang="ru-RU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Иван Иванович</a:t>
            </a:r>
          </a:p>
          <a:p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(1798-1859)</a:t>
            </a:r>
          </a:p>
          <a:p>
            <a:endParaRPr lang="ru-RU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ru-RU" sz="36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Декабрист,</a:t>
            </a:r>
          </a:p>
          <a:p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Судья Московского </a:t>
            </a:r>
          </a:p>
          <a:p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надворного суда</a:t>
            </a:r>
            <a:endParaRPr lang="ru-RU" sz="36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</TotalTime>
  <Words>118</Words>
  <Application>Microsoft Office PowerPoint</Application>
  <PresentationFormat>Экран (4:3)</PresentationFormat>
  <Paragraphs>31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Конкурс чтецов, посвященный  200-летию Царскосельского Лицея</vt:lpstr>
      <vt:lpstr>Слайд 2</vt:lpstr>
      <vt:lpstr>Императорский Царскосельский лицей </vt:lpstr>
      <vt:lpstr>Слайд 4</vt:lpstr>
      <vt:lpstr>Рисунок А. С. Пушкина на рукописи романа «Евгений Онегин». </vt:lpstr>
      <vt:lpstr> </vt:lpstr>
      <vt:lpstr>  </vt:lpstr>
      <vt:lpstr>Слайд 8</vt:lpstr>
      <vt:lpstr>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16</cp:revision>
  <dcterms:created xsi:type="dcterms:W3CDTF">2011-06-16T11:40:40Z</dcterms:created>
  <dcterms:modified xsi:type="dcterms:W3CDTF">2013-03-26T18:26:33Z</dcterms:modified>
</cp:coreProperties>
</file>