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157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37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709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0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30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58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405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2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935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07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08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77FD5-30FD-436F-BF3B-307F4813BEC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3393-2874-4478-B0E8-627E201C0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173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6632"/>
            <a:ext cx="7776864" cy="12241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 чтецов, посвященный 120 –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 дня рождения Марины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вановны Цветаевой</a:t>
            </a:r>
          </a:p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декабря 2012 год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3212976"/>
            <a:ext cx="3004927" cy="3645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2509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Сергей Эфрон – возлюбленный и муж </a:t>
            </a:r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цветаевой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780928"/>
            <a:ext cx="2592288" cy="3157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2678" y="1988840"/>
            <a:ext cx="2851021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99496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Марина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цветаева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и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сергей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эфрон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204864"/>
            <a:ext cx="4824536" cy="43703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15656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М. Цветаевой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931315"/>
            <a:ext cx="2232248" cy="2754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7584" y="32849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Ариадна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654490"/>
            <a:ext cx="2952328" cy="2710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987824" y="4391367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сыном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еоргием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4005064"/>
            <a:ext cx="2592288" cy="27363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84136" y="2927846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Ирина и Ариадна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81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 Марине </a:t>
            </a: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ветаевой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467472"/>
            <a:ext cx="3024336" cy="3113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0540" y="3861048"/>
            <a:ext cx="3219416" cy="269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3933057"/>
            <a:ext cx="2827895" cy="2627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9024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32655"/>
            <a:ext cx="2880320" cy="34563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132856"/>
            <a:ext cx="2193032" cy="2981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181023"/>
            <a:ext cx="2376264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3933056"/>
            <a:ext cx="3138702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171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60648"/>
            <a:ext cx="8281841" cy="6336704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63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320384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63888" y="332656"/>
            <a:ext cx="5400600" cy="24314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Иван Владимирович Цветаев –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основатель Музея изящных искусств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216772"/>
            <a:ext cx="3575075" cy="3480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1033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8003232" cy="648072"/>
          </a:xfrm>
        </p:spPr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sz="32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мейн</a:t>
            </a:r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- пианистка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484784"/>
            <a:ext cx="374441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56791"/>
            <a:ext cx="4041775" cy="6180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098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556792"/>
            <a:ext cx="7524836" cy="4968552"/>
          </a:xfrm>
        </p:spPr>
      </p:pic>
      <p:sp>
        <p:nvSpPr>
          <p:cNvPr id="5" name="TextBox 4"/>
          <p:cNvSpPr txBox="1"/>
          <p:nvPr/>
        </p:nvSpPr>
        <p:spPr>
          <a:xfrm>
            <a:off x="971600" y="620688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арина – «Морская»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22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09120"/>
            <a:ext cx="8579296" cy="1440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Особняк Цветаевых в 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Трехпрудном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переулке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16632"/>
            <a:ext cx="4946754" cy="4032448"/>
          </a:xfrm>
        </p:spPr>
      </p:pic>
    </p:spTree>
    <p:extLst>
      <p:ext uri="{BB962C8B-B14F-4D97-AF65-F5344CB8AC3E}">
        <p14:creationId xmlns:p14="http://schemas.microsoft.com/office/powerpoint/2010/main" xmlns="" val="3497272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6669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373216"/>
            <a:ext cx="2592288" cy="6480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Валерий Брюсов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26124"/>
            <a:ext cx="2854032" cy="3519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6216" y="5013176"/>
            <a:ext cx="2520280" cy="1008111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Максимилиан Волошин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1741458"/>
            <a:ext cx="2664296" cy="34877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32656"/>
            <a:ext cx="2808312" cy="3747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033544" y="408046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Николай Гумилев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05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сорбонна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2636912"/>
            <a:ext cx="3504720" cy="39064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5000" y="1844824"/>
            <a:ext cx="360346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6411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Коктебель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132856"/>
            <a:ext cx="345638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5589240"/>
            <a:ext cx="3528392" cy="53692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М.Волошина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5515" y="1484784"/>
            <a:ext cx="3763515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92610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75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Особняк Цветаевых в Трехпрудном переулке</vt:lpstr>
      <vt:lpstr>Слайд 7</vt:lpstr>
      <vt:lpstr>сорбонна</vt:lpstr>
      <vt:lpstr>Коктебель</vt:lpstr>
      <vt:lpstr>Сергей Эфрон – возлюбленный и муж цветаевой </vt:lpstr>
      <vt:lpstr>Марина цветаева и  сергей эфрон</vt:lpstr>
      <vt:lpstr>Дети М. Цветаевой</vt:lpstr>
      <vt:lpstr>Памятник Марине Цветаевой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User</cp:lastModifiedBy>
  <cp:revision>10</cp:revision>
  <dcterms:created xsi:type="dcterms:W3CDTF">2012-11-29T13:33:04Z</dcterms:created>
  <dcterms:modified xsi:type="dcterms:W3CDTF">2013-03-27T18:18:54Z</dcterms:modified>
</cp:coreProperties>
</file>