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Default Extension="png" ContentType="image/png"/>
  <Override PartName="/ppt/diagrams/quickStyle5.xml" ContentType="application/vnd.openxmlformats-officedocument.drawingml.diagramStyl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Default Extension="gif" ContentType="image/gif"/>
  <Override PartName="/ppt/diagrams/colors7.xml" ContentType="application/vnd.openxmlformats-officedocument.drawingml.diagramColors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quickStyle8.xml" ContentType="application/vnd.openxmlformats-officedocument.drawingml.diagramStyle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99" r:id="rId2"/>
    <p:sldId id="257" r:id="rId3"/>
    <p:sldId id="296" r:id="rId4"/>
    <p:sldId id="298" r:id="rId5"/>
    <p:sldId id="292" r:id="rId6"/>
    <p:sldId id="289" r:id="rId7"/>
    <p:sldId id="294" r:id="rId8"/>
    <p:sldId id="293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82" r:id="rId18"/>
    <p:sldId id="283" r:id="rId19"/>
    <p:sldId id="295" r:id="rId20"/>
    <p:sldId id="277" r:id="rId21"/>
    <p:sldId id="280" r:id="rId22"/>
    <p:sldId id="285" r:id="rId23"/>
    <p:sldId id="286" r:id="rId24"/>
    <p:sldId id="290" r:id="rId25"/>
    <p:sldId id="291" r:id="rId26"/>
    <p:sldId id="297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B379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/>
    <p:restoredTop sz="86380" autoAdjust="0"/>
  </p:normalViewPr>
  <p:slideViewPr>
    <p:cSldViewPr>
      <p:cViewPr>
        <p:scale>
          <a:sx n="86" d="100"/>
          <a:sy n="86" d="100"/>
        </p:scale>
        <p:origin x="-2334" y="-7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856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98F77C5-19BC-4BC7-8445-EB785628173C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</dgm:pt>
    <dgm:pt modelId="{902DB41B-9587-458A-B615-9B5CA1537B9E}">
      <dgm:prSet phldrT="[Текст]"/>
      <dgm:spPr>
        <a:solidFill>
          <a:srgbClr val="FFFF00">
            <a:alpha val="90000"/>
          </a:srgbClr>
        </a:solidFill>
        <a:ln w="57150">
          <a:solidFill>
            <a:schemeClr val="tx1"/>
          </a:solidFill>
        </a:ln>
      </dgm:spPr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1.Применяется в мелкосерийном производстве</a:t>
          </a:r>
          <a:endParaRPr lang="ru-RU" b="1" dirty="0">
            <a:solidFill>
              <a:schemeClr val="tx1"/>
            </a:solidFill>
          </a:endParaRPr>
        </a:p>
      </dgm:t>
    </dgm:pt>
    <dgm:pt modelId="{94B261C2-9961-41F9-991C-9F18A424D913}" type="parTrans" cxnId="{C4CF564D-EBC0-4B43-851F-8C0408EBFE30}">
      <dgm:prSet/>
      <dgm:spPr/>
      <dgm:t>
        <a:bodyPr/>
        <a:lstStyle/>
        <a:p>
          <a:endParaRPr lang="ru-RU"/>
        </a:p>
      </dgm:t>
    </dgm:pt>
    <dgm:pt modelId="{09A39399-4B8B-481B-8492-26BC36F73EAF}" type="sibTrans" cxnId="{C4CF564D-EBC0-4B43-851F-8C0408EBFE30}">
      <dgm:prSet/>
      <dgm:spPr/>
      <dgm:t>
        <a:bodyPr/>
        <a:lstStyle/>
        <a:p>
          <a:endParaRPr lang="ru-RU"/>
        </a:p>
      </dgm:t>
    </dgm:pt>
    <dgm:pt modelId="{6584F26E-9EAA-4DB6-A594-A9E7AFB7244E}">
      <dgm:prSet phldrT="[Текст]"/>
      <dgm:spPr>
        <a:solidFill>
          <a:schemeClr val="accent2">
            <a:lumMod val="40000"/>
            <a:lumOff val="60000"/>
            <a:alpha val="90000"/>
          </a:schemeClr>
        </a:solidFill>
        <a:ln w="57150">
          <a:solidFill>
            <a:schemeClr val="tx1"/>
          </a:solidFill>
        </a:ln>
      </dgm:spPr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2.Является точной и ответственной операцией</a:t>
          </a:r>
          <a:endParaRPr lang="ru-RU" dirty="0"/>
        </a:p>
      </dgm:t>
    </dgm:pt>
    <dgm:pt modelId="{1B1FECF0-E7DE-4FBF-9B69-51E8B67971AF}" type="parTrans" cxnId="{5F2BCF31-DC8A-48AE-898E-C468F0129A04}">
      <dgm:prSet/>
      <dgm:spPr/>
      <dgm:t>
        <a:bodyPr/>
        <a:lstStyle/>
        <a:p>
          <a:endParaRPr lang="ru-RU"/>
        </a:p>
      </dgm:t>
    </dgm:pt>
    <dgm:pt modelId="{56AA56C0-7B9C-447F-95A3-ADB6E185F99A}" type="sibTrans" cxnId="{5F2BCF31-DC8A-48AE-898E-C468F0129A04}">
      <dgm:prSet/>
      <dgm:spPr/>
      <dgm:t>
        <a:bodyPr/>
        <a:lstStyle/>
        <a:p>
          <a:endParaRPr lang="ru-RU"/>
        </a:p>
      </dgm:t>
    </dgm:pt>
    <dgm:pt modelId="{8113CF85-E149-453C-BCA4-BAFB2A51D09D}">
      <dgm:prSet phldrT="[Текст]"/>
      <dgm:spPr>
        <a:solidFill>
          <a:srgbClr val="92D050">
            <a:alpha val="90000"/>
          </a:srgbClr>
        </a:solidFill>
        <a:ln w="57150">
          <a:solidFill>
            <a:schemeClr val="tx1"/>
          </a:solidFill>
        </a:ln>
      </dgm:spPr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2.Точность обработки составляет  от нескольких десятых до сотых долей</a:t>
          </a:r>
          <a:endParaRPr lang="ru-RU" dirty="0"/>
        </a:p>
      </dgm:t>
    </dgm:pt>
    <dgm:pt modelId="{2488C0F9-F78E-4685-B618-07FED168C166}" type="sibTrans" cxnId="{38A2A029-FF2A-4C09-95F6-701664C9764C}">
      <dgm:prSet/>
      <dgm:spPr/>
      <dgm:t>
        <a:bodyPr/>
        <a:lstStyle/>
        <a:p>
          <a:endParaRPr lang="ru-RU"/>
        </a:p>
      </dgm:t>
    </dgm:pt>
    <dgm:pt modelId="{A4EF1D02-0F8B-42DB-A003-B0F8174642F3}" type="parTrans" cxnId="{38A2A029-FF2A-4C09-95F6-701664C9764C}">
      <dgm:prSet/>
      <dgm:spPr/>
      <dgm:t>
        <a:bodyPr/>
        <a:lstStyle/>
        <a:p>
          <a:endParaRPr lang="ru-RU"/>
        </a:p>
      </dgm:t>
    </dgm:pt>
    <dgm:pt modelId="{2DEAE202-DE67-4D5A-9B6C-F47E538AB795}" type="pres">
      <dgm:prSet presAssocID="{598F77C5-19BC-4BC7-8445-EB785628173C}" presName="compositeShape" presStyleCnt="0">
        <dgm:presLayoutVars>
          <dgm:dir/>
          <dgm:resizeHandles/>
        </dgm:presLayoutVars>
      </dgm:prSet>
      <dgm:spPr/>
    </dgm:pt>
    <dgm:pt modelId="{B0FD3AE1-9EB4-441C-B4BA-D2E9936894DF}" type="pres">
      <dgm:prSet presAssocID="{598F77C5-19BC-4BC7-8445-EB785628173C}" presName="pyramid" presStyleLbl="node1" presStyleIdx="0" presStyleCnt="1" custLinFactNeighborX="-1481" custLinFactNeighborY="-4167"/>
      <dgm:spPr>
        <a:solidFill>
          <a:srgbClr val="0070C0"/>
        </a:solidFill>
        <a:ln w="57150">
          <a:solidFill>
            <a:schemeClr val="tx1"/>
          </a:solidFill>
        </a:ln>
      </dgm:spPr>
    </dgm:pt>
    <dgm:pt modelId="{03B37244-186B-4FAF-9574-1BBA84178CBF}" type="pres">
      <dgm:prSet presAssocID="{598F77C5-19BC-4BC7-8445-EB785628173C}" presName="theList" presStyleCnt="0"/>
      <dgm:spPr/>
    </dgm:pt>
    <dgm:pt modelId="{06A20F94-FB3B-4CCE-A199-2808F51AC9B3}" type="pres">
      <dgm:prSet presAssocID="{902DB41B-9587-458A-B615-9B5CA1537B9E}" presName="aNode" presStyleLbl="fgAcc1" presStyleIdx="0" presStyleCnt="3" custScaleX="178633" custScaleY="114617" custLinFactNeighborX="-26210" custLinFactNeighborY="-112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1B0F35-5FBD-47B2-B350-5BC541AE28F8}" type="pres">
      <dgm:prSet presAssocID="{902DB41B-9587-458A-B615-9B5CA1537B9E}" presName="aSpace" presStyleCnt="0"/>
      <dgm:spPr/>
    </dgm:pt>
    <dgm:pt modelId="{895A4F04-8EB9-43AD-A5C3-4768B85A30FE}" type="pres">
      <dgm:prSet presAssocID="{6584F26E-9EAA-4DB6-A594-A9E7AFB7244E}" presName="aNode" presStyleLbl="fgAcc1" presStyleIdx="1" presStyleCnt="3" custScaleX="178818" custScaleY="120775" custLinFactNeighborX="-26051" custLinFactNeighborY="-174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FB0402-BD9D-4D8F-8066-F8FEA083CDA8}" type="pres">
      <dgm:prSet presAssocID="{6584F26E-9EAA-4DB6-A594-A9E7AFB7244E}" presName="aSpace" presStyleCnt="0"/>
      <dgm:spPr/>
    </dgm:pt>
    <dgm:pt modelId="{AB8EBB62-2969-4A9A-A3D5-7A1920440B30}" type="pres">
      <dgm:prSet presAssocID="{8113CF85-E149-453C-BCA4-BAFB2A51D09D}" presName="aNode" presStyleLbl="fgAcc1" presStyleIdx="2" presStyleCnt="3" custScaleX="177495" custScaleY="124491" custLinFactNeighborX="-25997" custLinFactNeighborY="584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9CC898-6626-42E2-BAC1-C6B78ACC60C4}" type="pres">
      <dgm:prSet presAssocID="{8113CF85-E149-453C-BCA4-BAFB2A51D09D}" presName="aSpace" presStyleCnt="0"/>
      <dgm:spPr/>
    </dgm:pt>
  </dgm:ptLst>
  <dgm:cxnLst>
    <dgm:cxn modelId="{DE2312D7-2090-425E-AF39-2BD76223F41D}" type="presOf" srcId="{8113CF85-E149-453C-BCA4-BAFB2A51D09D}" destId="{AB8EBB62-2969-4A9A-A3D5-7A1920440B30}" srcOrd="0" destOrd="0" presId="urn:microsoft.com/office/officeart/2005/8/layout/pyramid2"/>
    <dgm:cxn modelId="{9AC7BFF4-60C4-414D-BA01-3FA3BA2B8801}" type="presOf" srcId="{902DB41B-9587-458A-B615-9B5CA1537B9E}" destId="{06A20F94-FB3B-4CCE-A199-2808F51AC9B3}" srcOrd="0" destOrd="0" presId="urn:microsoft.com/office/officeart/2005/8/layout/pyramid2"/>
    <dgm:cxn modelId="{5F2BCF31-DC8A-48AE-898E-C468F0129A04}" srcId="{598F77C5-19BC-4BC7-8445-EB785628173C}" destId="{6584F26E-9EAA-4DB6-A594-A9E7AFB7244E}" srcOrd="1" destOrd="0" parTransId="{1B1FECF0-E7DE-4FBF-9B69-51E8B67971AF}" sibTransId="{56AA56C0-7B9C-447F-95A3-ADB6E185F99A}"/>
    <dgm:cxn modelId="{09E48DA9-6A7D-4529-A63E-1A2D9448F41F}" type="presOf" srcId="{6584F26E-9EAA-4DB6-A594-A9E7AFB7244E}" destId="{895A4F04-8EB9-43AD-A5C3-4768B85A30FE}" srcOrd="0" destOrd="0" presId="urn:microsoft.com/office/officeart/2005/8/layout/pyramid2"/>
    <dgm:cxn modelId="{C4CF564D-EBC0-4B43-851F-8C0408EBFE30}" srcId="{598F77C5-19BC-4BC7-8445-EB785628173C}" destId="{902DB41B-9587-458A-B615-9B5CA1537B9E}" srcOrd="0" destOrd="0" parTransId="{94B261C2-9961-41F9-991C-9F18A424D913}" sibTransId="{09A39399-4B8B-481B-8492-26BC36F73EAF}"/>
    <dgm:cxn modelId="{CEA4F3E7-AE22-44BD-AF63-520E8D9EB69F}" type="presOf" srcId="{598F77C5-19BC-4BC7-8445-EB785628173C}" destId="{2DEAE202-DE67-4D5A-9B6C-F47E538AB795}" srcOrd="0" destOrd="0" presId="urn:microsoft.com/office/officeart/2005/8/layout/pyramid2"/>
    <dgm:cxn modelId="{38A2A029-FF2A-4C09-95F6-701664C9764C}" srcId="{598F77C5-19BC-4BC7-8445-EB785628173C}" destId="{8113CF85-E149-453C-BCA4-BAFB2A51D09D}" srcOrd="2" destOrd="0" parTransId="{A4EF1D02-0F8B-42DB-A003-B0F8174642F3}" sibTransId="{2488C0F9-F78E-4685-B618-07FED168C166}"/>
    <dgm:cxn modelId="{4EDD932F-5D0A-4F78-8BA2-7DBDAB21BA5C}" type="presParOf" srcId="{2DEAE202-DE67-4D5A-9B6C-F47E538AB795}" destId="{B0FD3AE1-9EB4-441C-B4BA-D2E9936894DF}" srcOrd="0" destOrd="0" presId="urn:microsoft.com/office/officeart/2005/8/layout/pyramid2"/>
    <dgm:cxn modelId="{0293F379-74AC-4FFC-8343-EC8D0FC8CCAA}" type="presParOf" srcId="{2DEAE202-DE67-4D5A-9B6C-F47E538AB795}" destId="{03B37244-186B-4FAF-9574-1BBA84178CBF}" srcOrd="1" destOrd="0" presId="urn:microsoft.com/office/officeart/2005/8/layout/pyramid2"/>
    <dgm:cxn modelId="{C11CA071-19F7-4AF6-97AD-380399D14B7F}" type="presParOf" srcId="{03B37244-186B-4FAF-9574-1BBA84178CBF}" destId="{06A20F94-FB3B-4CCE-A199-2808F51AC9B3}" srcOrd="0" destOrd="0" presId="urn:microsoft.com/office/officeart/2005/8/layout/pyramid2"/>
    <dgm:cxn modelId="{DFCC166D-C5D7-4AD9-93C2-0A96A59D9745}" type="presParOf" srcId="{03B37244-186B-4FAF-9574-1BBA84178CBF}" destId="{681B0F35-5FBD-47B2-B350-5BC541AE28F8}" srcOrd="1" destOrd="0" presId="urn:microsoft.com/office/officeart/2005/8/layout/pyramid2"/>
    <dgm:cxn modelId="{B4B2688B-A40B-427E-9F73-F66E867E340F}" type="presParOf" srcId="{03B37244-186B-4FAF-9574-1BBA84178CBF}" destId="{895A4F04-8EB9-43AD-A5C3-4768B85A30FE}" srcOrd="2" destOrd="0" presId="urn:microsoft.com/office/officeart/2005/8/layout/pyramid2"/>
    <dgm:cxn modelId="{5940BC4B-C121-4C12-B94B-7B7E003BFCFF}" type="presParOf" srcId="{03B37244-186B-4FAF-9574-1BBA84178CBF}" destId="{9CFB0402-BD9D-4D8F-8066-F8FEA083CDA8}" srcOrd="3" destOrd="0" presId="urn:microsoft.com/office/officeart/2005/8/layout/pyramid2"/>
    <dgm:cxn modelId="{8240A779-D1CC-402A-9411-875C0CC6892F}" type="presParOf" srcId="{03B37244-186B-4FAF-9574-1BBA84178CBF}" destId="{AB8EBB62-2969-4A9A-A3D5-7A1920440B30}" srcOrd="4" destOrd="0" presId="urn:microsoft.com/office/officeart/2005/8/layout/pyramid2"/>
    <dgm:cxn modelId="{6E794AB6-3E14-4D84-8D1E-EFE58349B6DC}" type="presParOf" srcId="{03B37244-186B-4FAF-9574-1BBA84178CBF}" destId="{459CC898-6626-42E2-BAC1-C6B78ACC60C4}" srcOrd="5" destOrd="0" presId="urn:microsoft.com/office/officeart/2005/8/layout/pyramid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0E88643-84A7-4977-8435-B8012379A4B0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206D516-EAA3-478C-A83B-807DA0F2F9E9}">
      <dgm:prSet phldrT="[Текст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ln/>
      </dgm:spPr>
      <dgm:t>
        <a:bodyPr/>
        <a:lstStyle/>
        <a:p>
          <a:r>
            <a:rPr lang="ru-RU" sz="2800" b="1" dirty="0" smtClean="0">
              <a:solidFill>
                <a:srgbClr val="FF0000"/>
              </a:solidFill>
            </a:rPr>
            <a:t>РАЗМЕТКА</a:t>
          </a:r>
          <a:endParaRPr lang="ru-RU" sz="2800" b="1" dirty="0">
            <a:solidFill>
              <a:srgbClr val="FF0000"/>
            </a:solidFill>
          </a:endParaRPr>
        </a:p>
      </dgm:t>
    </dgm:pt>
    <dgm:pt modelId="{F3387A76-8660-48A2-8839-D30972EF43E8}" type="parTrans" cxnId="{E72468B4-46DC-4681-A374-6FEB115D02DF}">
      <dgm:prSet/>
      <dgm:spPr/>
      <dgm:t>
        <a:bodyPr/>
        <a:lstStyle/>
        <a:p>
          <a:endParaRPr lang="ru-RU"/>
        </a:p>
      </dgm:t>
    </dgm:pt>
    <dgm:pt modelId="{2183B403-760D-4D99-B1F2-7009887868A0}" type="sibTrans" cxnId="{E72468B4-46DC-4681-A374-6FEB115D02DF}">
      <dgm:prSet/>
      <dgm:spPr/>
      <dgm:t>
        <a:bodyPr/>
        <a:lstStyle/>
        <a:p>
          <a:endParaRPr lang="ru-RU"/>
        </a:p>
      </dgm:t>
    </dgm:pt>
    <dgm:pt modelId="{F0B2B783-BA1F-4843-AD09-392E38C942F7}">
      <dgm:prSet phldrT="[Текст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>
        <a:ln/>
      </dgm:spPr>
      <dgm:t>
        <a:bodyPr/>
        <a:lstStyle/>
        <a:p>
          <a:r>
            <a:rPr lang="ru-RU" sz="2400" b="1" dirty="0" smtClean="0">
              <a:solidFill>
                <a:srgbClr val="7030A0"/>
              </a:solidFill>
            </a:rPr>
            <a:t>ПЛОСКОСТНАЯ</a:t>
          </a:r>
          <a:r>
            <a:rPr lang="ru-RU" sz="2000" dirty="0" smtClean="0"/>
            <a:t> </a:t>
          </a:r>
          <a:endParaRPr lang="ru-RU" sz="2000" dirty="0"/>
        </a:p>
      </dgm:t>
    </dgm:pt>
    <dgm:pt modelId="{CEE1A7A1-60EF-4CDE-A1D1-9895FE802AB9}" type="parTrans" cxnId="{183400B0-C5B8-430E-B7A3-3C2BDC928FED}">
      <dgm:prSet/>
      <dgm:spPr/>
      <dgm:t>
        <a:bodyPr/>
        <a:lstStyle/>
        <a:p>
          <a:endParaRPr lang="ru-RU"/>
        </a:p>
      </dgm:t>
    </dgm:pt>
    <dgm:pt modelId="{0E2A3477-104B-49BD-9392-15D50535FF84}" type="sibTrans" cxnId="{183400B0-C5B8-430E-B7A3-3C2BDC928FED}">
      <dgm:prSet/>
      <dgm:spPr/>
      <dgm:t>
        <a:bodyPr/>
        <a:lstStyle/>
        <a:p>
          <a:endParaRPr lang="ru-RU"/>
        </a:p>
      </dgm:t>
    </dgm:pt>
    <dgm:pt modelId="{5B10432B-67A2-4E17-950E-AF0237CCD09C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ln/>
      </dgm:spPr>
      <dgm:t>
        <a:bodyPr/>
        <a:lstStyle/>
        <a:p>
          <a:pPr algn="l"/>
          <a:r>
            <a:rPr lang="ru-RU" sz="2000" b="1" dirty="0" smtClean="0">
              <a:solidFill>
                <a:schemeClr val="tx1"/>
              </a:solidFill>
            </a:rPr>
            <a:t>Выполняется на поверхностях плоских деталей.</a:t>
          </a:r>
        </a:p>
        <a:p>
          <a:pPr algn="l"/>
          <a:r>
            <a:rPr lang="ru-RU" sz="2000" b="1" dirty="0" smtClean="0">
              <a:solidFill>
                <a:schemeClr val="tx1"/>
              </a:solidFill>
            </a:rPr>
            <a:t>Разметочные линии располагаются  в одной плоскости</a:t>
          </a:r>
        </a:p>
        <a:p>
          <a:pPr algn="l"/>
          <a:r>
            <a:rPr lang="ru-RU" sz="2000" b="1" dirty="0" smtClean="0">
              <a:solidFill>
                <a:schemeClr val="tx1"/>
              </a:solidFill>
            </a:rPr>
            <a:t>Точность разметки от 0,2 до 0,5 мм</a:t>
          </a:r>
          <a:endParaRPr lang="ru-RU" sz="2000" b="1" dirty="0">
            <a:solidFill>
              <a:schemeClr val="tx1"/>
            </a:solidFill>
          </a:endParaRPr>
        </a:p>
      </dgm:t>
    </dgm:pt>
    <dgm:pt modelId="{3C49EB29-B1CA-4887-A4C5-A74D9662166A}" type="parTrans" cxnId="{DD66B332-60C4-4F3F-AC3F-B48B3DAA04D8}">
      <dgm:prSet/>
      <dgm:spPr/>
      <dgm:t>
        <a:bodyPr/>
        <a:lstStyle/>
        <a:p>
          <a:endParaRPr lang="ru-RU"/>
        </a:p>
      </dgm:t>
    </dgm:pt>
    <dgm:pt modelId="{1748B8BC-0FBD-4ABF-BFF3-0FE532B7C8C2}" type="sibTrans" cxnId="{DD66B332-60C4-4F3F-AC3F-B48B3DAA04D8}">
      <dgm:prSet/>
      <dgm:spPr/>
      <dgm:t>
        <a:bodyPr/>
        <a:lstStyle/>
        <a:p>
          <a:endParaRPr lang="ru-RU"/>
        </a:p>
      </dgm:t>
    </dgm:pt>
    <dgm:pt modelId="{F8F13863-2039-4B24-8A84-306AB9B0B5A7}">
      <dgm:prSet phldrT="[Текст]" custT="1">
        <dgm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dgm:style>
      </dgm:prSet>
      <dgm:spPr>
        <a:ln/>
      </dgm:spPr>
      <dgm:t>
        <a:bodyPr/>
        <a:lstStyle/>
        <a:p>
          <a:r>
            <a:rPr lang="ru-RU" sz="2400" b="1" dirty="0" smtClean="0">
              <a:solidFill>
                <a:srgbClr val="7030A0"/>
              </a:solidFill>
            </a:rPr>
            <a:t>ПРОСТРАНСТВЕННАЯ</a:t>
          </a:r>
          <a:endParaRPr lang="ru-RU" sz="2400" b="1" dirty="0">
            <a:solidFill>
              <a:srgbClr val="7030A0"/>
            </a:solidFill>
          </a:endParaRPr>
        </a:p>
      </dgm:t>
    </dgm:pt>
    <dgm:pt modelId="{8C84A9C0-099D-41CC-A16E-004B79FC587B}" type="parTrans" cxnId="{ABC00D61-DE33-4E87-9ACE-F1D8568B65F5}">
      <dgm:prSet/>
      <dgm:spPr/>
      <dgm:t>
        <a:bodyPr/>
        <a:lstStyle/>
        <a:p>
          <a:endParaRPr lang="ru-RU"/>
        </a:p>
      </dgm:t>
    </dgm:pt>
    <dgm:pt modelId="{694F16CF-0221-4CB2-A53E-B1EF3656505B}" type="sibTrans" cxnId="{ABC00D61-DE33-4E87-9ACE-F1D8568B65F5}">
      <dgm:prSet/>
      <dgm:spPr/>
      <dgm:t>
        <a:bodyPr/>
        <a:lstStyle/>
        <a:p>
          <a:endParaRPr lang="ru-RU"/>
        </a:p>
      </dgm:t>
    </dgm:pt>
    <dgm:pt modelId="{862CC068-A1D7-4C71-8820-A22CFF9FD136}">
      <dgm:prSet phldrT="[Текст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>
        <a:ln/>
      </dgm:spPr>
      <dgm:t>
        <a:bodyPr/>
        <a:lstStyle/>
        <a:p>
          <a:pPr algn="l"/>
          <a:r>
            <a:rPr lang="ru-RU" sz="2000" b="1" dirty="0" smtClean="0">
              <a:solidFill>
                <a:schemeClr val="tx1"/>
              </a:solidFill>
            </a:rPr>
            <a:t>Широко распространена в машиностроении</a:t>
          </a:r>
        </a:p>
        <a:p>
          <a:pPr algn="l"/>
          <a:r>
            <a:rPr lang="ru-RU" sz="2000" b="1" dirty="0" smtClean="0">
              <a:solidFill>
                <a:schemeClr val="tx1"/>
              </a:solidFill>
            </a:rPr>
            <a:t>Разметочные линии накосятся на разных плоскостях, под различными углами друг к другу</a:t>
          </a:r>
          <a:endParaRPr lang="ru-RU" sz="2000" b="1" dirty="0">
            <a:solidFill>
              <a:schemeClr val="tx1"/>
            </a:solidFill>
          </a:endParaRPr>
        </a:p>
      </dgm:t>
    </dgm:pt>
    <dgm:pt modelId="{698CC8C6-5DAE-4281-A9E1-40B80DA6D426}" type="parTrans" cxnId="{6D9114FA-AC3B-43C1-A047-67E5CA40DF5E}">
      <dgm:prSet/>
      <dgm:spPr/>
      <dgm:t>
        <a:bodyPr/>
        <a:lstStyle/>
        <a:p>
          <a:endParaRPr lang="ru-RU"/>
        </a:p>
      </dgm:t>
    </dgm:pt>
    <dgm:pt modelId="{8771C433-83CE-420C-B59B-0F3DFCC0BCED}" type="sibTrans" cxnId="{6D9114FA-AC3B-43C1-A047-67E5CA40DF5E}">
      <dgm:prSet/>
      <dgm:spPr/>
      <dgm:t>
        <a:bodyPr/>
        <a:lstStyle/>
        <a:p>
          <a:endParaRPr lang="ru-RU"/>
        </a:p>
      </dgm:t>
    </dgm:pt>
    <dgm:pt modelId="{DC9F5111-FD30-4F72-81B4-CEE5FD04334F}" type="pres">
      <dgm:prSet presAssocID="{30E88643-84A7-4977-8435-B8012379A4B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D6671B2B-CE67-4FCD-8C90-86592638104E}" type="pres">
      <dgm:prSet presAssocID="{5206D516-EAA3-478C-A83B-807DA0F2F9E9}" presName="hierRoot1" presStyleCnt="0"/>
      <dgm:spPr/>
    </dgm:pt>
    <dgm:pt modelId="{BFD0C720-B837-4F9F-B807-EDECF2C69E02}" type="pres">
      <dgm:prSet presAssocID="{5206D516-EAA3-478C-A83B-807DA0F2F9E9}" presName="composite" presStyleCnt="0"/>
      <dgm:spPr/>
    </dgm:pt>
    <dgm:pt modelId="{23927A46-1D05-49D1-9E25-31D17A7C86C7}" type="pres">
      <dgm:prSet presAssocID="{5206D516-EAA3-478C-A83B-807DA0F2F9E9}" presName="background" presStyleLbl="node0" presStyleIdx="0" presStyleCnt="1"/>
      <dgm:spPr/>
    </dgm:pt>
    <dgm:pt modelId="{02BEF145-3B46-4439-8705-100A4F725E05}" type="pres">
      <dgm:prSet presAssocID="{5206D516-EAA3-478C-A83B-807DA0F2F9E9}" presName="text" presStyleLbl="fgAcc0" presStyleIdx="0" presStyleCnt="1" custScaleX="163075" custScaleY="63380" custLinFactNeighborX="-8716" custLinFactNeighborY="-2203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B09F5C6-3FE0-42FF-87FD-C79F50538722}" type="pres">
      <dgm:prSet presAssocID="{5206D516-EAA3-478C-A83B-807DA0F2F9E9}" presName="hierChild2" presStyleCnt="0"/>
      <dgm:spPr/>
    </dgm:pt>
    <dgm:pt modelId="{A56B201E-5796-460A-A588-805BF863A6F5}" type="pres">
      <dgm:prSet presAssocID="{CEE1A7A1-60EF-4CDE-A1D1-9895FE802AB9}" presName="Name10" presStyleLbl="parChTrans1D2" presStyleIdx="0" presStyleCnt="2"/>
      <dgm:spPr/>
      <dgm:t>
        <a:bodyPr/>
        <a:lstStyle/>
        <a:p>
          <a:endParaRPr lang="ru-RU"/>
        </a:p>
      </dgm:t>
    </dgm:pt>
    <dgm:pt modelId="{FB563CB3-671A-4BD0-957F-608BDFD09BBD}" type="pres">
      <dgm:prSet presAssocID="{F0B2B783-BA1F-4843-AD09-392E38C942F7}" presName="hierRoot2" presStyleCnt="0"/>
      <dgm:spPr/>
    </dgm:pt>
    <dgm:pt modelId="{65CA82F4-62F0-47E9-BC6A-80E4DBFCF4E7}" type="pres">
      <dgm:prSet presAssocID="{F0B2B783-BA1F-4843-AD09-392E38C942F7}" presName="composite2" presStyleCnt="0"/>
      <dgm:spPr/>
    </dgm:pt>
    <dgm:pt modelId="{0FD76188-B16F-4D17-BF01-C8FC7F381766}" type="pres">
      <dgm:prSet presAssocID="{F0B2B783-BA1F-4843-AD09-392E38C942F7}" presName="background2" presStyleLbl="node2" presStyleIdx="0" presStyleCnt="2"/>
      <dgm:spPr/>
    </dgm:pt>
    <dgm:pt modelId="{468A3468-69C1-4C22-9EC3-9AFFEC222334}" type="pres">
      <dgm:prSet presAssocID="{F0B2B783-BA1F-4843-AD09-392E38C942F7}" presName="text2" presStyleLbl="fgAcc2" presStyleIdx="0" presStyleCnt="2" custScaleX="183214" custScaleY="75187" custLinFactNeighborX="-5405" custLinFactNeighborY="-1185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C3499E9-E9C0-4B9D-BCF1-552983FFE6E9}" type="pres">
      <dgm:prSet presAssocID="{F0B2B783-BA1F-4843-AD09-392E38C942F7}" presName="hierChild3" presStyleCnt="0"/>
      <dgm:spPr/>
    </dgm:pt>
    <dgm:pt modelId="{9D361587-861E-443F-A228-3D707D493193}" type="pres">
      <dgm:prSet presAssocID="{3C49EB29-B1CA-4887-A4C5-A74D9662166A}" presName="Name17" presStyleLbl="parChTrans1D3" presStyleIdx="0" presStyleCnt="2"/>
      <dgm:spPr/>
      <dgm:t>
        <a:bodyPr/>
        <a:lstStyle/>
        <a:p>
          <a:endParaRPr lang="ru-RU"/>
        </a:p>
      </dgm:t>
    </dgm:pt>
    <dgm:pt modelId="{FB581600-C3B5-4718-B775-2135D6646548}" type="pres">
      <dgm:prSet presAssocID="{5B10432B-67A2-4E17-950E-AF0237CCD09C}" presName="hierRoot3" presStyleCnt="0"/>
      <dgm:spPr/>
    </dgm:pt>
    <dgm:pt modelId="{6BD4BE08-188C-4C04-9B7B-A2947A424175}" type="pres">
      <dgm:prSet presAssocID="{5B10432B-67A2-4E17-950E-AF0237CCD09C}" presName="composite3" presStyleCnt="0"/>
      <dgm:spPr/>
    </dgm:pt>
    <dgm:pt modelId="{EAE46956-9CE2-41B7-881C-E7ED1C8AE312}" type="pres">
      <dgm:prSet presAssocID="{5B10432B-67A2-4E17-950E-AF0237CCD09C}" presName="background3" presStyleLbl="node3" presStyleIdx="0" presStyleCnt="2"/>
      <dgm:spPr/>
    </dgm:pt>
    <dgm:pt modelId="{8C6EB1E1-3536-4F4D-9673-5B569630C268}" type="pres">
      <dgm:prSet presAssocID="{5B10432B-67A2-4E17-950E-AF0237CCD09C}" presName="text3" presStyleLbl="fgAcc3" presStyleIdx="0" presStyleCnt="2" custScaleX="215405" custScaleY="218377" custLinFactNeighborX="-167" custLinFactNeighborY="1213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73E7F54-A940-4C88-89AD-615482A0F4CF}" type="pres">
      <dgm:prSet presAssocID="{5B10432B-67A2-4E17-950E-AF0237CCD09C}" presName="hierChild4" presStyleCnt="0"/>
      <dgm:spPr/>
    </dgm:pt>
    <dgm:pt modelId="{6328AF5B-9777-4055-BBF7-FB592DC5EB07}" type="pres">
      <dgm:prSet presAssocID="{8C84A9C0-099D-41CC-A16E-004B79FC587B}" presName="Name10" presStyleLbl="parChTrans1D2" presStyleIdx="1" presStyleCnt="2"/>
      <dgm:spPr/>
      <dgm:t>
        <a:bodyPr/>
        <a:lstStyle/>
        <a:p>
          <a:endParaRPr lang="ru-RU"/>
        </a:p>
      </dgm:t>
    </dgm:pt>
    <dgm:pt modelId="{9839BCAF-2518-4099-8A07-91146BE52831}" type="pres">
      <dgm:prSet presAssocID="{F8F13863-2039-4B24-8A84-306AB9B0B5A7}" presName="hierRoot2" presStyleCnt="0"/>
      <dgm:spPr/>
    </dgm:pt>
    <dgm:pt modelId="{F3C824BC-9255-45C9-BA41-3069FDF15521}" type="pres">
      <dgm:prSet presAssocID="{F8F13863-2039-4B24-8A84-306AB9B0B5A7}" presName="composite2" presStyleCnt="0"/>
      <dgm:spPr/>
    </dgm:pt>
    <dgm:pt modelId="{5ADE3E63-2D2E-4108-A098-06FDFAF5504D}" type="pres">
      <dgm:prSet presAssocID="{F8F13863-2039-4B24-8A84-306AB9B0B5A7}" presName="background2" presStyleLbl="node2" presStyleIdx="1" presStyleCnt="2"/>
      <dgm:spPr/>
    </dgm:pt>
    <dgm:pt modelId="{992AF74E-E003-470E-B3D0-F98D5EF5FF0A}" type="pres">
      <dgm:prSet presAssocID="{F8F13863-2039-4B24-8A84-306AB9B0B5A7}" presName="text2" presStyleLbl="fgAcc2" presStyleIdx="1" presStyleCnt="2" custScaleX="180185" custScaleY="65561" custLinFactNeighborX="402" custLinFactNeighborY="-1185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F09F650-9C7D-48C8-9EBA-23FD10EAD195}" type="pres">
      <dgm:prSet presAssocID="{F8F13863-2039-4B24-8A84-306AB9B0B5A7}" presName="hierChild3" presStyleCnt="0"/>
      <dgm:spPr/>
    </dgm:pt>
    <dgm:pt modelId="{3D078B99-A2CB-4095-B7A9-E2DF1FC07A50}" type="pres">
      <dgm:prSet presAssocID="{698CC8C6-5DAE-4281-A9E1-40B80DA6D426}" presName="Name17" presStyleLbl="parChTrans1D3" presStyleIdx="1" presStyleCnt="2"/>
      <dgm:spPr/>
      <dgm:t>
        <a:bodyPr/>
        <a:lstStyle/>
        <a:p>
          <a:endParaRPr lang="ru-RU"/>
        </a:p>
      </dgm:t>
    </dgm:pt>
    <dgm:pt modelId="{9594A83C-09CD-4FE0-872D-0E9457070CFF}" type="pres">
      <dgm:prSet presAssocID="{862CC068-A1D7-4C71-8820-A22CFF9FD136}" presName="hierRoot3" presStyleCnt="0"/>
      <dgm:spPr/>
    </dgm:pt>
    <dgm:pt modelId="{CBAF6155-0E57-40A9-8839-EFAB5281E28D}" type="pres">
      <dgm:prSet presAssocID="{862CC068-A1D7-4C71-8820-A22CFF9FD136}" presName="composite3" presStyleCnt="0"/>
      <dgm:spPr/>
    </dgm:pt>
    <dgm:pt modelId="{BCADD639-1549-479C-8B06-2CE6B419D99D}" type="pres">
      <dgm:prSet presAssocID="{862CC068-A1D7-4C71-8820-A22CFF9FD136}" presName="background3" presStyleLbl="node3" presStyleIdx="1" presStyleCnt="2"/>
      <dgm:spPr/>
    </dgm:pt>
    <dgm:pt modelId="{7615845A-062A-47DE-AD36-7FB9BB7E1581}" type="pres">
      <dgm:prSet presAssocID="{862CC068-A1D7-4C71-8820-A22CFF9FD136}" presName="text3" presStyleLbl="fgAcc3" presStyleIdx="1" presStyleCnt="2" custScaleX="193025" custScaleY="223111" custLinFactNeighborX="734" custLinFactNeighborY="2175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5410281-712A-4794-BFB1-681C5529297F}" type="pres">
      <dgm:prSet presAssocID="{862CC068-A1D7-4C71-8820-A22CFF9FD136}" presName="hierChild4" presStyleCnt="0"/>
      <dgm:spPr/>
    </dgm:pt>
  </dgm:ptLst>
  <dgm:cxnLst>
    <dgm:cxn modelId="{6D9114FA-AC3B-43C1-A047-67E5CA40DF5E}" srcId="{F8F13863-2039-4B24-8A84-306AB9B0B5A7}" destId="{862CC068-A1D7-4C71-8820-A22CFF9FD136}" srcOrd="0" destOrd="0" parTransId="{698CC8C6-5DAE-4281-A9E1-40B80DA6D426}" sibTransId="{8771C433-83CE-420C-B59B-0F3DFCC0BCED}"/>
    <dgm:cxn modelId="{49121331-CA56-431C-ABE3-8FCC7BFBAA82}" type="presOf" srcId="{5206D516-EAA3-478C-A83B-807DA0F2F9E9}" destId="{02BEF145-3B46-4439-8705-100A4F725E05}" srcOrd="0" destOrd="0" presId="urn:microsoft.com/office/officeart/2005/8/layout/hierarchy1"/>
    <dgm:cxn modelId="{5EBD0DB6-F1A2-4A41-A2DC-8E1B0F6503A8}" type="presOf" srcId="{F0B2B783-BA1F-4843-AD09-392E38C942F7}" destId="{468A3468-69C1-4C22-9EC3-9AFFEC222334}" srcOrd="0" destOrd="0" presId="urn:microsoft.com/office/officeart/2005/8/layout/hierarchy1"/>
    <dgm:cxn modelId="{B30CA366-3DE9-4989-AB40-6676A595FA81}" type="presOf" srcId="{F8F13863-2039-4B24-8A84-306AB9B0B5A7}" destId="{992AF74E-E003-470E-B3D0-F98D5EF5FF0A}" srcOrd="0" destOrd="0" presId="urn:microsoft.com/office/officeart/2005/8/layout/hierarchy1"/>
    <dgm:cxn modelId="{2C3BBE53-1AA3-474A-80F5-4550E2457091}" type="presOf" srcId="{30E88643-84A7-4977-8435-B8012379A4B0}" destId="{DC9F5111-FD30-4F72-81B4-CEE5FD04334F}" srcOrd="0" destOrd="0" presId="urn:microsoft.com/office/officeart/2005/8/layout/hierarchy1"/>
    <dgm:cxn modelId="{C7447630-9F17-4272-9CDE-3A421FDB6DB7}" type="presOf" srcId="{862CC068-A1D7-4C71-8820-A22CFF9FD136}" destId="{7615845A-062A-47DE-AD36-7FB9BB7E1581}" srcOrd="0" destOrd="0" presId="urn:microsoft.com/office/officeart/2005/8/layout/hierarchy1"/>
    <dgm:cxn modelId="{ACBFCFA4-985F-4748-85EC-CE8160977A70}" type="presOf" srcId="{8C84A9C0-099D-41CC-A16E-004B79FC587B}" destId="{6328AF5B-9777-4055-BBF7-FB592DC5EB07}" srcOrd="0" destOrd="0" presId="urn:microsoft.com/office/officeart/2005/8/layout/hierarchy1"/>
    <dgm:cxn modelId="{183400B0-C5B8-430E-B7A3-3C2BDC928FED}" srcId="{5206D516-EAA3-478C-A83B-807DA0F2F9E9}" destId="{F0B2B783-BA1F-4843-AD09-392E38C942F7}" srcOrd="0" destOrd="0" parTransId="{CEE1A7A1-60EF-4CDE-A1D1-9895FE802AB9}" sibTransId="{0E2A3477-104B-49BD-9392-15D50535FF84}"/>
    <dgm:cxn modelId="{ABC00D61-DE33-4E87-9ACE-F1D8568B65F5}" srcId="{5206D516-EAA3-478C-A83B-807DA0F2F9E9}" destId="{F8F13863-2039-4B24-8A84-306AB9B0B5A7}" srcOrd="1" destOrd="0" parTransId="{8C84A9C0-099D-41CC-A16E-004B79FC587B}" sibTransId="{694F16CF-0221-4CB2-A53E-B1EF3656505B}"/>
    <dgm:cxn modelId="{E72468B4-46DC-4681-A374-6FEB115D02DF}" srcId="{30E88643-84A7-4977-8435-B8012379A4B0}" destId="{5206D516-EAA3-478C-A83B-807DA0F2F9E9}" srcOrd="0" destOrd="0" parTransId="{F3387A76-8660-48A2-8839-D30972EF43E8}" sibTransId="{2183B403-760D-4D99-B1F2-7009887868A0}"/>
    <dgm:cxn modelId="{51AF4071-CAE7-438E-A12B-762E70F46CB7}" type="presOf" srcId="{CEE1A7A1-60EF-4CDE-A1D1-9895FE802AB9}" destId="{A56B201E-5796-460A-A588-805BF863A6F5}" srcOrd="0" destOrd="0" presId="urn:microsoft.com/office/officeart/2005/8/layout/hierarchy1"/>
    <dgm:cxn modelId="{A86036F4-A316-43DB-A3A1-69E82D3EA6B6}" type="presOf" srcId="{5B10432B-67A2-4E17-950E-AF0237CCD09C}" destId="{8C6EB1E1-3536-4F4D-9673-5B569630C268}" srcOrd="0" destOrd="0" presId="urn:microsoft.com/office/officeart/2005/8/layout/hierarchy1"/>
    <dgm:cxn modelId="{5D5F0F33-CA9E-46AD-A637-28837CA95C75}" type="presOf" srcId="{3C49EB29-B1CA-4887-A4C5-A74D9662166A}" destId="{9D361587-861E-443F-A228-3D707D493193}" srcOrd="0" destOrd="0" presId="urn:microsoft.com/office/officeart/2005/8/layout/hierarchy1"/>
    <dgm:cxn modelId="{4FD93CAB-ABEB-40CD-9B6B-2C863F64E0FF}" type="presOf" srcId="{698CC8C6-5DAE-4281-A9E1-40B80DA6D426}" destId="{3D078B99-A2CB-4095-B7A9-E2DF1FC07A50}" srcOrd="0" destOrd="0" presId="urn:microsoft.com/office/officeart/2005/8/layout/hierarchy1"/>
    <dgm:cxn modelId="{DD66B332-60C4-4F3F-AC3F-B48B3DAA04D8}" srcId="{F0B2B783-BA1F-4843-AD09-392E38C942F7}" destId="{5B10432B-67A2-4E17-950E-AF0237CCD09C}" srcOrd="0" destOrd="0" parTransId="{3C49EB29-B1CA-4887-A4C5-A74D9662166A}" sibTransId="{1748B8BC-0FBD-4ABF-BFF3-0FE532B7C8C2}"/>
    <dgm:cxn modelId="{EAB42A52-DE1F-40B3-91B0-D48EF5F1A1A7}" type="presParOf" srcId="{DC9F5111-FD30-4F72-81B4-CEE5FD04334F}" destId="{D6671B2B-CE67-4FCD-8C90-86592638104E}" srcOrd="0" destOrd="0" presId="urn:microsoft.com/office/officeart/2005/8/layout/hierarchy1"/>
    <dgm:cxn modelId="{1CB6618B-7356-4FA2-9881-2C22DAB88DFC}" type="presParOf" srcId="{D6671B2B-CE67-4FCD-8C90-86592638104E}" destId="{BFD0C720-B837-4F9F-B807-EDECF2C69E02}" srcOrd="0" destOrd="0" presId="urn:microsoft.com/office/officeart/2005/8/layout/hierarchy1"/>
    <dgm:cxn modelId="{841001D9-EF71-4ED2-B6B9-F949E56A585A}" type="presParOf" srcId="{BFD0C720-B837-4F9F-B807-EDECF2C69E02}" destId="{23927A46-1D05-49D1-9E25-31D17A7C86C7}" srcOrd="0" destOrd="0" presId="urn:microsoft.com/office/officeart/2005/8/layout/hierarchy1"/>
    <dgm:cxn modelId="{6C82BC95-0F3A-442F-B578-DEBA8EE44FB0}" type="presParOf" srcId="{BFD0C720-B837-4F9F-B807-EDECF2C69E02}" destId="{02BEF145-3B46-4439-8705-100A4F725E05}" srcOrd="1" destOrd="0" presId="urn:microsoft.com/office/officeart/2005/8/layout/hierarchy1"/>
    <dgm:cxn modelId="{37DE62CB-83C7-4D04-9DF6-EAD1452F3C30}" type="presParOf" srcId="{D6671B2B-CE67-4FCD-8C90-86592638104E}" destId="{1B09F5C6-3FE0-42FF-87FD-C79F50538722}" srcOrd="1" destOrd="0" presId="urn:microsoft.com/office/officeart/2005/8/layout/hierarchy1"/>
    <dgm:cxn modelId="{BA4D568E-0B0B-40B1-9B53-265188FB950A}" type="presParOf" srcId="{1B09F5C6-3FE0-42FF-87FD-C79F50538722}" destId="{A56B201E-5796-460A-A588-805BF863A6F5}" srcOrd="0" destOrd="0" presId="urn:microsoft.com/office/officeart/2005/8/layout/hierarchy1"/>
    <dgm:cxn modelId="{65C6701D-1FF8-4C34-A3DB-9226D872E668}" type="presParOf" srcId="{1B09F5C6-3FE0-42FF-87FD-C79F50538722}" destId="{FB563CB3-671A-4BD0-957F-608BDFD09BBD}" srcOrd="1" destOrd="0" presId="urn:microsoft.com/office/officeart/2005/8/layout/hierarchy1"/>
    <dgm:cxn modelId="{F5653B0D-B226-48EB-AB46-6F89D816C8E5}" type="presParOf" srcId="{FB563CB3-671A-4BD0-957F-608BDFD09BBD}" destId="{65CA82F4-62F0-47E9-BC6A-80E4DBFCF4E7}" srcOrd="0" destOrd="0" presId="urn:microsoft.com/office/officeart/2005/8/layout/hierarchy1"/>
    <dgm:cxn modelId="{902E99EA-21B3-46E9-BF9F-A562DC9C4E34}" type="presParOf" srcId="{65CA82F4-62F0-47E9-BC6A-80E4DBFCF4E7}" destId="{0FD76188-B16F-4D17-BF01-C8FC7F381766}" srcOrd="0" destOrd="0" presId="urn:microsoft.com/office/officeart/2005/8/layout/hierarchy1"/>
    <dgm:cxn modelId="{C743AB30-313A-45C3-92CE-2D8040DABCC3}" type="presParOf" srcId="{65CA82F4-62F0-47E9-BC6A-80E4DBFCF4E7}" destId="{468A3468-69C1-4C22-9EC3-9AFFEC222334}" srcOrd="1" destOrd="0" presId="urn:microsoft.com/office/officeart/2005/8/layout/hierarchy1"/>
    <dgm:cxn modelId="{0911EEAB-26AA-4FB2-880C-59649D2EB55C}" type="presParOf" srcId="{FB563CB3-671A-4BD0-957F-608BDFD09BBD}" destId="{AC3499E9-E9C0-4B9D-BCF1-552983FFE6E9}" srcOrd="1" destOrd="0" presId="urn:microsoft.com/office/officeart/2005/8/layout/hierarchy1"/>
    <dgm:cxn modelId="{38DB4AE0-74E1-45F1-A7E2-49136027D2D8}" type="presParOf" srcId="{AC3499E9-E9C0-4B9D-BCF1-552983FFE6E9}" destId="{9D361587-861E-443F-A228-3D707D493193}" srcOrd="0" destOrd="0" presId="urn:microsoft.com/office/officeart/2005/8/layout/hierarchy1"/>
    <dgm:cxn modelId="{9542FDD7-93FD-47DB-A39E-C45139C785D1}" type="presParOf" srcId="{AC3499E9-E9C0-4B9D-BCF1-552983FFE6E9}" destId="{FB581600-C3B5-4718-B775-2135D6646548}" srcOrd="1" destOrd="0" presId="urn:microsoft.com/office/officeart/2005/8/layout/hierarchy1"/>
    <dgm:cxn modelId="{1CC54715-B644-4FC8-86C0-EDB2F0685416}" type="presParOf" srcId="{FB581600-C3B5-4718-B775-2135D6646548}" destId="{6BD4BE08-188C-4C04-9B7B-A2947A424175}" srcOrd="0" destOrd="0" presId="urn:microsoft.com/office/officeart/2005/8/layout/hierarchy1"/>
    <dgm:cxn modelId="{342B9A73-E3D1-41E3-A5C9-F253757AAC3F}" type="presParOf" srcId="{6BD4BE08-188C-4C04-9B7B-A2947A424175}" destId="{EAE46956-9CE2-41B7-881C-E7ED1C8AE312}" srcOrd="0" destOrd="0" presId="urn:microsoft.com/office/officeart/2005/8/layout/hierarchy1"/>
    <dgm:cxn modelId="{0CC66C0E-B4FE-4627-A60E-CE0F1336722D}" type="presParOf" srcId="{6BD4BE08-188C-4C04-9B7B-A2947A424175}" destId="{8C6EB1E1-3536-4F4D-9673-5B569630C268}" srcOrd="1" destOrd="0" presId="urn:microsoft.com/office/officeart/2005/8/layout/hierarchy1"/>
    <dgm:cxn modelId="{7D1DDCD5-725F-424B-ABF0-C2AFAF73E968}" type="presParOf" srcId="{FB581600-C3B5-4718-B775-2135D6646548}" destId="{973E7F54-A940-4C88-89AD-615482A0F4CF}" srcOrd="1" destOrd="0" presId="urn:microsoft.com/office/officeart/2005/8/layout/hierarchy1"/>
    <dgm:cxn modelId="{FB688D7D-85AE-44CC-BF7E-1E4717E5A127}" type="presParOf" srcId="{1B09F5C6-3FE0-42FF-87FD-C79F50538722}" destId="{6328AF5B-9777-4055-BBF7-FB592DC5EB07}" srcOrd="2" destOrd="0" presId="urn:microsoft.com/office/officeart/2005/8/layout/hierarchy1"/>
    <dgm:cxn modelId="{1BC66F12-A916-44FD-8921-F26CFEC03CAD}" type="presParOf" srcId="{1B09F5C6-3FE0-42FF-87FD-C79F50538722}" destId="{9839BCAF-2518-4099-8A07-91146BE52831}" srcOrd="3" destOrd="0" presId="urn:microsoft.com/office/officeart/2005/8/layout/hierarchy1"/>
    <dgm:cxn modelId="{19A1E6BF-2714-47BA-AB0B-20D521311D44}" type="presParOf" srcId="{9839BCAF-2518-4099-8A07-91146BE52831}" destId="{F3C824BC-9255-45C9-BA41-3069FDF15521}" srcOrd="0" destOrd="0" presId="urn:microsoft.com/office/officeart/2005/8/layout/hierarchy1"/>
    <dgm:cxn modelId="{8533E110-0DB0-4DA0-BE09-10390627F2F6}" type="presParOf" srcId="{F3C824BC-9255-45C9-BA41-3069FDF15521}" destId="{5ADE3E63-2D2E-4108-A098-06FDFAF5504D}" srcOrd="0" destOrd="0" presId="urn:microsoft.com/office/officeart/2005/8/layout/hierarchy1"/>
    <dgm:cxn modelId="{982FCE06-65D9-409F-8D2B-58A1B7D0A064}" type="presParOf" srcId="{F3C824BC-9255-45C9-BA41-3069FDF15521}" destId="{992AF74E-E003-470E-B3D0-F98D5EF5FF0A}" srcOrd="1" destOrd="0" presId="urn:microsoft.com/office/officeart/2005/8/layout/hierarchy1"/>
    <dgm:cxn modelId="{0C101A3B-4582-4ABC-A303-B698CBB2BC59}" type="presParOf" srcId="{9839BCAF-2518-4099-8A07-91146BE52831}" destId="{AF09F650-9C7D-48C8-9EBA-23FD10EAD195}" srcOrd="1" destOrd="0" presId="urn:microsoft.com/office/officeart/2005/8/layout/hierarchy1"/>
    <dgm:cxn modelId="{59D08AAD-3E08-4008-8C7F-DA834B9E09A4}" type="presParOf" srcId="{AF09F650-9C7D-48C8-9EBA-23FD10EAD195}" destId="{3D078B99-A2CB-4095-B7A9-E2DF1FC07A50}" srcOrd="0" destOrd="0" presId="urn:microsoft.com/office/officeart/2005/8/layout/hierarchy1"/>
    <dgm:cxn modelId="{1069AAE6-173A-45AE-B6D7-2B2C132889F4}" type="presParOf" srcId="{AF09F650-9C7D-48C8-9EBA-23FD10EAD195}" destId="{9594A83C-09CD-4FE0-872D-0E9457070CFF}" srcOrd="1" destOrd="0" presId="urn:microsoft.com/office/officeart/2005/8/layout/hierarchy1"/>
    <dgm:cxn modelId="{E6F79035-C93D-439B-A3BB-82850531725E}" type="presParOf" srcId="{9594A83C-09CD-4FE0-872D-0E9457070CFF}" destId="{CBAF6155-0E57-40A9-8839-EFAB5281E28D}" srcOrd="0" destOrd="0" presId="urn:microsoft.com/office/officeart/2005/8/layout/hierarchy1"/>
    <dgm:cxn modelId="{6054EBAB-B235-4479-B0B4-568CEFC45D17}" type="presParOf" srcId="{CBAF6155-0E57-40A9-8839-EFAB5281E28D}" destId="{BCADD639-1549-479C-8B06-2CE6B419D99D}" srcOrd="0" destOrd="0" presId="urn:microsoft.com/office/officeart/2005/8/layout/hierarchy1"/>
    <dgm:cxn modelId="{3A9099A4-D1D3-4741-B698-597FD1CF266A}" type="presParOf" srcId="{CBAF6155-0E57-40A9-8839-EFAB5281E28D}" destId="{7615845A-062A-47DE-AD36-7FB9BB7E1581}" srcOrd="1" destOrd="0" presId="urn:microsoft.com/office/officeart/2005/8/layout/hierarchy1"/>
    <dgm:cxn modelId="{48E0FD66-4A23-430F-9A63-1434BFF53691}" type="presParOf" srcId="{9594A83C-09CD-4FE0-872D-0E9457070CFF}" destId="{25410281-712A-4794-BFB1-681C5529297F}" srcOrd="1" destOrd="0" presId="urn:microsoft.com/office/officeart/2005/8/layout/hierarchy1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FE553FB-5959-4D27-864F-BC088143F845}" type="doc">
      <dgm:prSet loTypeId="urn:microsoft.com/office/officeart/2005/8/layout/venn2" loCatId="relationship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02C9CD94-7EA9-4E1A-8676-11A0D3BC279E}">
      <dgm:prSet phldrT="[Текст]" custT="1"/>
      <dgm:spPr>
        <a:ln w="76200">
          <a:solidFill>
            <a:srgbClr val="7030A0"/>
          </a:solidFill>
        </a:ln>
      </dgm:spPr>
      <dgm:t>
        <a:bodyPr/>
        <a:lstStyle/>
        <a:p>
          <a:r>
            <a:rPr lang="ru-RU" sz="2000" b="1" dirty="0" smtClean="0">
              <a:solidFill>
                <a:schemeClr val="tx1"/>
              </a:solidFill>
            </a:rPr>
            <a:t>1.ЧЕРТИЛКА</a:t>
          </a:r>
          <a:endParaRPr lang="ru-RU" sz="2000" b="1" dirty="0">
            <a:solidFill>
              <a:schemeClr val="tx1"/>
            </a:solidFill>
          </a:endParaRPr>
        </a:p>
      </dgm:t>
    </dgm:pt>
    <dgm:pt modelId="{67969BC8-7D3F-403C-BCE1-0F7B35DD101E}" type="parTrans" cxnId="{F53E3CA3-B6F3-4289-9C1F-218A5BCBA614}">
      <dgm:prSet/>
      <dgm:spPr/>
      <dgm:t>
        <a:bodyPr/>
        <a:lstStyle/>
        <a:p>
          <a:endParaRPr lang="ru-RU"/>
        </a:p>
      </dgm:t>
    </dgm:pt>
    <dgm:pt modelId="{B9DF32A0-D5E1-4844-A796-4DAF4970E41C}" type="sibTrans" cxnId="{F53E3CA3-B6F3-4289-9C1F-218A5BCBA614}">
      <dgm:prSet/>
      <dgm:spPr/>
      <dgm:t>
        <a:bodyPr/>
        <a:lstStyle/>
        <a:p>
          <a:endParaRPr lang="ru-RU"/>
        </a:p>
      </dgm:t>
    </dgm:pt>
    <dgm:pt modelId="{92D42EC0-6180-4343-A3BF-6FB7A9D6DDB3}">
      <dgm:prSet phldrT="[Текст]" custT="1"/>
      <dgm:spPr>
        <a:ln w="76200">
          <a:solidFill>
            <a:srgbClr val="7030A0"/>
          </a:solidFill>
        </a:ln>
      </dgm:spPr>
      <dgm:t>
        <a:bodyPr/>
        <a:lstStyle/>
        <a:p>
          <a:r>
            <a:rPr lang="ru-RU" sz="2400" b="1" dirty="0" smtClean="0">
              <a:solidFill>
                <a:schemeClr val="tx1"/>
              </a:solidFill>
            </a:rPr>
            <a:t>2.КЕРНЕР</a:t>
          </a:r>
          <a:endParaRPr lang="ru-RU" sz="2400" b="1" dirty="0">
            <a:solidFill>
              <a:schemeClr val="tx1"/>
            </a:solidFill>
          </a:endParaRPr>
        </a:p>
      </dgm:t>
    </dgm:pt>
    <dgm:pt modelId="{363FCA37-434E-4282-8D8E-330959AB4968}" type="parTrans" cxnId="{2776A0C8-1AA8-4DCE-8EBF-6D81F18DD289}">
      <dgm:prSet/>
      <dgm:spPr/>
      <dgm:t>
        <a:bodyPr/>
        <a:lstStyle/>
        <a:p>
          <a:endParaRPr lang="ru-RU"/>
        </a:p>
      </dgm:t>
    </dgm:pt>
    <dgm:pt modelId="{D99FE7B8-F01B-48F3-89DA-DCA5FD723582}" type="sibTrans" cxnId="{2776A0C8-1AA8-4DCE-8EBF-6D81F18DD289}">
      <dgm:prSet/>
      <dgm:spPr/>
      <dgm:t>
        <a:bodyPr/>
        <a:lstStyle/>
        <a:p>
          <a:endParaRPr lang="ru-RU"/>
        </a:p>
      </dgm:t>
    </dgm:pt>
    <dgm:pt modelId="{74FAC034-DAE3-4907-AB89-4126B8618671}">
      <dgm:prSet phldrT="[Текст]" custT="1"/>
      <dgm:spPr>
        <a:ln w="76200">
          <a:solidFill>
            <a:srgbClr val="7030A0"/>
          </a:solidFill>
        </a:ln>
      </dgm:spPr>
      <dgm:t>
        <a:bodyPr/>
        <a:lstStyle/>
        <a:p>
          <a:r>
            <a:rPr lang="ru-RU" sz="2400" b="1" i="1" dirty="0" smtClean="0">
              <a:solidFill>
                <a:schemeClr val="tx1"/>
              </a:solidFill>
            </a:rPr>
            <a:t>3.УГОЛЬНИК</a:t>
          </a:r>
          <a:endParaRPr lang="ru-RU" sz="2400" b="1" i="1" dirty="0">
            <a:solidFill>
              <a:schemeClr val="tx1"/>
            </a:solidFill>
          </a:endParaRPr>
        </a:p>
      </dgm:t>
    </dgm:pt>
    <dgm:pt modelId="{4A759998-8A14-4B5A-B8A8-2F948F5F7BE6}" type="parTrans" cxnId="{5E5DCDB5-DF21-40F2-88BF-090D23211944}">
      <dgm:prSet/>
      <dgm:spPr/>
      <dgm:t>
        <a:bodyPr/>
        <a:lstStyle/>
        <a:p>
          <a:endParaRPr lang="ru-RU"/>
        </a:p>
      </dgm:t>
    </dgm:pt>
    <dgm:pt modelId="{3A4B9D14-F849-49F9-B0B2-C22B495E8815}" type="sibTrans" cxnId="{5E5DCDB5-DF21-40F2-88BF-090D23211944}">
      <dgm:prSet/>
      <dgm:spPr/>
      <dgm:t>
        <a:bodyPr/>
        <a:lstStyle/>
        <a:p>
          <a:endParaRPr lang="ru-RU"/>
        </a:p>
      </dgm:t>
    </dgm:pt>
    <dgm:pt modelId="{2A0C7FCA-E0A8-4ED6-BA57-9B56A2680A59}">
      <dgm:prSet phldrT="[Текст]" custT="1"/>
      <dgm:spPr>
        <a:ln w="76200">
          <a:solidFill>
            <a:srgbClr val="7030A0"/>
          </a:solidFill>
        </a:ln>
      </dgm:spPr>
      <dgm:t>
        <a:bodyPr/>
        <a:lstStyle/>
        <a:p>
          <a:r>
            <a:rPr lang="ru-RU" sz="2400" b="1" dirty="0" smtClean="0">
              <a:solidFill>
                <a:schemeClr val="tx1">
                  <a:lumMod val="95000"/>
                  <a:lumOff val="5000"/>
                </a:schemeClr>
              </a:solidFill>
            </a:rPr>
            <a:t>4.РАЗМЕТОЧНЫЙ ЦИРКУЛЬ</a:t>
          </a:r>
          <a:endParaRPr lang="ru-RU" sz="2400" b="1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4FF2C8E5-A16E-4FB5-B037-AFA03555E3C1}" type="parTrans" cxnId="{E49B5D5F-9769-4CA6-887E-BB6392806C21}">
      <dgm:prSet/>
      <dgm:spPr/>
      <dgm:t>
        <a:bodyPr/>
        <a:lstStyle/>
        <a:p>
          <a:endParaRPr lang="ru-RU"/>
        </a:p>
      </dgm:t>
    </dgm:pt>
    <dgm:pt modelId="{CC4AD2A0-805B-4472-95E8-07DA6820CC31}" type="sibTrans" cxnId="{E49B5D5F-9769-4CA6-887E-BB6392806C21}">
      <dgm:prSet/>
      <dgm:spPr/>
      <dgm:t>
        <a:bodyPr/>
        <a:lstStyle/>
        <a:p>
          <a:endParaRPr lang="ru-RU"/>
        </a:p>
      </dgm:t>
    </dgm:pt>
    <dgm:pt modelId="{1FD8C61B-79DB-472D-8E3D-30B52AF656D9}" type="pres">
      <dgm:prSet presAssocID="{9FE553FB-5959-4D27-864F-BC088143F845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B8AAD18-EC9A-4E37-9CB2-E621C2C61981}" type="pres">
      <dgm:prSet presAssocID="{9FE553FB-5959-4D27-864F-BC088143F845}" presName="comp1" presStyleCnt="0"/>
      <dgm:spPr/>
    </dgm:pt>
    <dgm:pt modelId="{4D5C602C-05DC-42B6-A2E4-3C87E21A3390}" type="pres">
      <dgm:prSet presAssocID="{9FE553FB-5959-4D27-864F-BC088143F845}" presName="circle1" presStyleLbl="node1" presStyleIdx="0" presStyleCnt="4" custAng="0" custScaleX="101299" custLinFactNeighborX="649" custLinFactNeighborY="-3125"/>
      <dgm:spPr/>
      <dgm:t>
        <a:bodyPr/>
        <a:lstStyle/>
        <a:p>
          <a:endParaRPr lang="ru-RU"/>
        </a:p>
      </dgm:t>
    </dgm:pt>
    <dgm:pt modelId="{76CE1734-6F29-4B5D-8E72-4C7FDE9BAD36}" type="pres">
      <dgm:prSet presAssocID="{9FE553FB-5959-4D27-864F-BC088143F845}" presName="c1text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7712E8-0676-443C-AF32-CD6169E74D8C}" type="pres">
      <dgm:prSet presAssocID="{9FE553FB-5959-4D27-864F-BC088143F845}" presName="comp2" presStyleCnt="0"/>
      <dgm:spPr/>
    </dgm:pt>
    <dgm:pt modelId="{A069D967-3102-4055-950F-34924DB38939}" type="pres">
      <dgm:prSet presAssocID="{9FE553FB-5959-4D27-864F-BC088143F845}" presName="circle2" presStyleLbl="node1" presStyleIdx="1" presStyleCnt="4" custScaleX="124998" custLinFactNeighborX="1562" custLinFactNeighborY="-3906"/>
      <dgm:spPr/>
      <dgm:t>
        <a:bodyPr/>
        <a:lstStyle/>
        <a:p>
          <a:endParaRPr lang="ru-RU"/>
        </a:p>
      </dgm:t>
    </dgm:pt>
    <dgm:pt modelId="{35D6BCB3-138F-44DD-8C98-7354F6D0EAD7}" type="pres">
      <dgm:prSet presAssocID="{9FE553FB-5959-4D27-864F-BC088143F845}" presName="c2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E347B2-D01F-48B2-AF00-6ADE54CE985A}" type="pres">
      <dgm:prSet presAssocID="{9FE553FB-5959-4D27-864F-BC088143F845}" presName="comp3" presStyleCnt="0"/>
      <dgm:spPr/>
    </dgm:pt>
    <dgm:pt modelId="{8D59B63E-B131-459F-8BF6-C9F25BE04428}" type="pres">
      <dgm:prSet presAssocID="{9FE553FB-5959-4D27-864F-BC088143F845}" presName="circle3" presStyleLbl="node1" presStyleIdx="2" presStyleCnt="4" custScaleX="162542" custLinFactNeighborX="21" custLinFactNeighborY="-7292"/>
      <dgm:spPr/>
      <dgm:t>
        <a:bodyPr/>
        <a:lstStyle/>
        <a:p>
          <a:endParaRPr lang="ru-RU"/>
        </a:p>
      </dgm:t>
    </dgm:pt>
    <dgm:pt modelId="{52993CE0-8A4E-41B0-A771-CE01390A5476}" type="pres">
      <dgm:prSet presAssocID="{9FE553FB-5959-4D27-864F-BC088143F845}" presName="c3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CF30D8-C9EE-4B88-86A9-28F659F026CB}" type="pres">
      <dgm:prSet presAssocID="{9FE553FB-5959-4D27-864F-BC088143F845}" presName="comp4" presStyleCnt="0"/>
      <dgm:spPr/>
    </dgm:pt>
    <dgm:pt modelId="{4B7A5EF3-12CD-4138-A1EC-4BF9C1F8E454}" type="pres">
      <dgm:prSet presAssocID="{9FE553FB-5959-4D27-864F-BC088143F845}" presName="circle4" presStyleLbl="node1" presStyleIdx="3" presStyleCnt="4" custScaleX="227399" custScaleY="118751" custLinFactNeighborX="-1925" custLinFactNeighborY="4688"/>
      <dgm:spPr/>
      <dgm:t>
        <a:bodyPr/>
        <a:lstStyle/>
        <a:p>
          <a:endParaRPr lang="ru-RU"/>
        </a:p>
      </dgm:t>
    </dgm:pt>
    <dgm:pt modelId="{99857CE4-1B3A-43B3-9171-DF5EFF689A2A}" type="pres">
      <dgm:prSet presAssocID="{9FE553FB-5959-4D27-864F-BC088143F845}" presName="c4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87E336B-678F-4BC2-A3F6-8AEE758699A3}" type="presOf" srcId="{92D42EC0-6180-4343-A3BF-6FB7A9D6DDB3}" destId="{35D6BCB3-138F-44DD-8C98-7354F6D0EAD7}" srcOrd="1" destOrd="0" presId="urn:microsoft.com/office/officeart/2005/8/layout/venn2"/>
    <dgm:cxn modelId="{5E5DCDB5-DF21-40F2-88BF-090D23211944}" srcId="{9FE553FB-5959-4D27-864F-BC088143F845}" destId="{74FAC034-DAE3-4907-AB89-4126B8618671}" srcOrd="2" destOrd="0" parTransId="{4A759998-8A14-4B5A-B8A8-2F948F5F7BE6}" sibTransId="{3A4B9D14-F849-49F9-B0B2-C22B495E8815}"/>
    <dgm:cxn modelId="{EEC25A7B-A4B8-4603-B02E-5A5DC0985850}" type="presOf" srcId="{92D42EC0-6180-4343-A3BF-6FB7A9D6DDB3}" destId="{A069D967-3102-4055-950F-34924DB38939}" srcOrd="0" destOrd="0" presId="urn:microsoft.com/office/officeart/2005/8/layout/venn2"/>
    <dgm:cxn modelId="{96737FE0-A36D-4878-B14F-50E7F2C64C2F}" type="presOf" srcId="{74FAC034-DAE3-4907-AB89-4126B8618671}" destId="{52993CE0-8A4E-41B0-A771-CE01390A5476}" srcOrd="1" destOrd="0" presId="urn:microsoft.com/office/officeart/2005/8/layout/venn2"/>
    <dgm:cxn modelId="{154D8B68-295E-4344-9F1F-4DF9E5211F76}" type="presOf" srcId="{02C9CD94-7EA9-4E1A-8676-11A0D3BC279E}" destId="{4D5C602C-05DC-42B6-A2E4-3C87E21A3390}" srcOrd="0" destOrd="0" presId="urn:microsoft.com/office/officeart/2005/8/layout/venn2"/>
    <dgm:cxn modelId="{2776A0C8-1AA8-4DCE-8EBF-6D81F18DD289}" srcId="{9FE553FB-5959-4D27-864F-BC088143F845}" destId="{92D42EC0-6180-4343-A3BF-6FB7A9D6DDB3}" srcOrd="1" destOrd="0" parTransId="{363FCA37-434E-4282-8D8E-330959AB4968}" sibTransId="{D99FE7B8-F01B-48F3-89DA-DCA5FD723582}"/>
    <dgm:cxn modelId="{1517A748-3D86-4D87-8B7F-BAE768AE6CDD}" type="presOf" srcId="{74FAC034-DAE3-4907-AB89-4126B8618671}" destId="{8D59B63E-B131-459F-8BF6-C9F25BE04428}" srcOrd="0" destOrd="0" presId="urn:microsoft.com/office/officeart/2005/8/layout/venn2"/>
    <dgm:cxn modelId="{E49B5D5F-9769-4CA6-887E-BB6392806C21}" srcId="{9FE553FB-5959-4D27-864F-BC088143F845}" destId="{2A0C7FCA-E0A8-4ED6-BA57-9B56A2680A59}" srcOrd="3" destOrd="0" parTransId="{4FF2C8E5-A16E-4FB5-B037-AFA03555E3C1}" sibTransId="{CC4AD2A0-805B-4472-95E8-07DA6820CC31}"/>
    <dgm:cxn modelId="{C0407DB6-F869-4D92-B26D-E62D8BC24403}" type="presOf" srcId="{9FE553FB-5959-4D27-864F-BC088143F845}" destId="{1FD8C61B-79DB-472D-8E3D-30B52AF656D9}" srcOrd="0" destOrd="0" presId="urn:microsoft.com/office/officeart/2005/8/layout/venn2"/>
    <dgm:cxn modelId="{27539334-BE0D-496C-980C-6A677845D228}" type="presOf" srcId="{02C9CD94-7EA9-4E1A-8676-11A0D3BC279E}" destId="{76CE1734-6F29-4B5D-8E72-4C7FDE9BAD36}" srcOrd="1" destOrd="0" presId="urn:microsoft.com/office/officeart/2005/8/layout/venn2"/>
    <dgm:cxn modelId="{F53E3CA3-B6F3-4289-9C1F-218A5BCBA614}" srcId="{9FE553FB-5959-4D27-864F-BC088143F845}" destId="{02C9CD94-7EA9-4E1A-8676-11A0D3BC279E}" srcOrd="0" destOrd="0" parTransId="{67969BC8-7D3F-403C-BCE1-0F7B35DD101E}" sibTransId="{B9DF32A0-D5E1-4844-A796-4DAF4970E41C}"/>
    <dgm:cxn modelId="{16EC739A-6BB6-44A5-8729-8099CC565EE6}" type="presOf" srcId="{2A0C7FCA-E0A8-4ED6-BA57-9B56A2680A59}" destId="{99857CE4-1B3A-43B3-9171-DF5EFF689A2A}" srcOrd="1" destOrd="0" presId="urn:microsoft.com/office/officeart/2005/8/layout/venn2"/>
    <dgm:cxn modelId="{4766B460-946B-452F-8141-3180B0ECB3B5}" type="presOf" srcId="{2A0C7FCA-E0A8-4ED6-BA57-9B56A2680A59}" destId="{4B7A5EF3-12CD-4138-A1EC-4BF9C1F8E454}" srcOrd="0" destOrd="0" presId="urn:microsoft.com/office/officeart/2005/8/layout/venn2"/>
    <dgm:cxn modelId="{446C1CF2-7A6C-416D-864B-95E300A95B3A}" type="presParOf" srcId="{1FD8C61B-79DB-472D-8E3D-30B52AF656D9}" destId="{AB8AAD18-EC9A-4E37-9CB2-E621C2C61981}" srcOrd="0" destOrd="0" presId="urn:microsoft.com/office/officeart/2005/8/layout/venn2"/>
    <dgm:cxn modelId="{3302B9A2-891B-4E20-B8D0-436EEC1FCA5B}" type="presParOf" srcId="{AB8AAD18-EC9A-4E37-9CB2-E621C2C61981}" destId="{4D5C602C-05DC-42B6-A2E4-3C87E21A3390}" srcOrd="0" destOrd="0" presId="urn:microsoft.com/office/officeart/2005/8/layout/venn2"/>
    <dgm:cxn modelId="{476F10F7-A4EF-4D01-8894-62D7B3B2E51B}" type="presParOf" srcId="{AB8AAD18-EC9A-4E37-9CB2-E621C2C61981}" destId="{76CE1734-6F29-4B5D-8E72-4C7FDE9BAD36}" srcOrd="1" destOrd="0" presId="urn:microsoft.com/office/officeart/2005/8/layout/venn2"/>
    <dgm:cxn modelId="{DC8C7129-B622-4DDC-A209-D326356A2AE7}" type="presParOf" srcId="{1FD8C61B-79DB-472D-8E3D-30B52AF656D9}" destId="{567712E8-0676-443C-AF32-CD6169E74D8C}" srcOrd="1" destOrd="0" presId="urn:microsoft.com/office/officeart/2005/8/layout/venn2"/>
    <dgm:cxn modelId="{33783022-9D21-43D0-B08F-C45F31FE5F2D}" type="presParOf" srcId="{567712E8-0676-443C-AF32-CD6169E74D8C}" destId="{A069D967-3102-4055-950F-34924DB38939}" srcOrd="0" destOrd="0" presId="urn:microsoft.com/office/officeart/2005/8/layout/venn2"/>
    <dgm:cxn modelId="{16CBC78E-7BC4-4B3D-B067-C57729C77374}" type="presParOf" srcId="{567712E8-0676-443C-AF32-CD6169E74D8C}" destId="{35D6BCB3-138F-44DD-8C98-7354F6D0EAD7}" srcOrd="1" destOrd="0" presId="urn:microsoft.com/office/officeart/2005/8/layout/venn2"/>
    <dgm:cxn modelId="{78BC188F-7BBC-443C-8806-ADA9A8678D31}" type="presParOf" srcId="{1FD8C61B-79DB-472D-8E3D-30B52AF656D9}" destId="{B1E347B2-D01F-48B2-AF00-6ADE54CE985A}" srcOrd="2" destOrd="0" presId="urn:microsoft.com/office/officeart/2005/8/layout/venn2"/>
    <dgm:cxn modelId="{9C90C241-29A9-41F1-9519-21418C4BC8E8}" type="presParOf" srcId="{B1E347B2-D01F-48B2-AF00-6ADE54CE985A}" destId="{8D59B63E-B131-459F-8BF6-C9F25BE04428}" srcOrd="0" destOrd="0" presId="urn:microsoft.com/office/officeart/2005/8/layout/venn2"/>
    <dgm:cxn modelId="{96BBFD22-2283-40C1-8C45-6D0F84CF10A9}" type="presParOf" srcId="{B1E347B2-D01F-48B2-AF00-6ADE54CE985A}" destId="{52993CE0-8A4E-41B0-A771-CE01390A5476}" srcOrd="1" destOrd="0" presId="urn:microsoft.com/office/officeart/2005/8/layout/venn2"/>
    <dgm:cxn modelId="{F14BE364-79D8-4D77-B56A-A51CD89115BA}" type="presParOf" srcId="{1FD8C61B-79DB-472D-8E3D-30B52AF656D9}" destId="{39CF30D8-C9EE-4B88-86A9-28F659F026CB}" srcOrd="3" destOrd="0" presId="urn:microsoft.com/office/officeart/2005/8/layout/venn2"/>
    <dgm:cxn modelId="{3F7BDCF1-33D9-49C9-8F79-BA056A8FB75E}" type="presParOf" srcId="{39CF30D8-C9EE-4B88-86A9-28F659F026CB}" destId="{4B7A5EF3-12CD-4138-A1EC-4BF9C1F8E454}" srcOrd="0" destOrd="0" presId="urn:microsoft.com/office/officeart/2005/8/layout/venn2"/>
    <dgm:cxn modelId="{6093A296-51C0-4B78-8FEF-6CA622291CAB}" type="presParOf" srcId="{39CF30D8-C9EE-4B88-86A9-28F659F026CB}" destId="{99857CE4-1B3A-43B3-9171-DF5EFF689A2A}" srcOrd="1" destOrd="0" presId="urn:microsoft.com/office/officeart/2005/8/layout/venn2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EA1FE66-0A53-4279-881F-4A8766989038}" type="doc">
      <dgm:prSet loTypeId="urn:microsoft.com/office/officeart/2005/8/layout/radial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FEF0730-D23E-4FEE-9754-C1F647894EF8}">
      <dgm:prSet phldrT="[Текст]"/>
      <dgm:spPr>
        <a:solidFill>
          <a:srgbClr val="00B050"/>
        </a:solidFill>
        <a:ln w="57150">
          <a:solidFill>
            <a:schemeClr val="tx1"/>
          </a:solidFill>
        </a:ln>
      </dgm:spPr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ПРЕЖДЕ ВСЕГО:</a:t>
          </a:r>
          <a:endParaRPr lang="ru-RU" dirty="0"/>
        </a:p>
      </dgm:t>
    </dgm:pt>
    <dgm:pt modelId="{BE6D6EFF-16DE-4480-ACE1-0493B9F9E998}" type="parTrans" cxnId="{7DE2C074-6588-426A-96FD-21B76C2FC221}">
      <dgm:prSet/>
      <dgm:spPr/>
      <dgm:t>
        <a:bodyPr/>
        <a:lstStyle/>
        <a:p>
          <a:endParaRPr lang="ru-RU"/>
        </a:p>
      </dgm:t>
    </dgm:pt>
    <dgm:pt modelId="{56934A5C-7711-467C-BFED-3F0329AB96DF}" type="sibTrans" cxnId="{7DE2C074-6588-426A-96FD-21B76C2FC221}">
      <dgm:prSet/>
      <dgm:spPr/>
      <dgm:t>
        <a:bodyPr/>
        <a:lstStyle/>
        <a:p>
          <a:endParaRPr lang="ru-RU"/>
        </a:p>
      </dgm:t>
    </dgm:pt>
    <dgm:pt modelId="{4FA42E01-F72D-45A8-93F0-C0C61BC24BE1}">
      <dgm:prSet phldrT="[Текст]"/>
      <dgm:spPr>
        <a:solidFill>
          <a:srgbClr val="FFFF00"/>
        </a:solidFill>
        <a:ln w="57150">
          <a:solidFill>
            <a:schemeClr val="tx1"/>
          </a:solidFill>
        </a:ln>
      </dgm:spPr>
      <dgm:t>
        <a:bodyPr/>
        <a:lstStyle/>
        <a:p>
          <a:r>
            <a:rPr lang="ru-RU" b="1" dirty="0" smtClean="0">
              <a:solidFill>
                <a:srgbClr val="FF0000"/>
              </a:solidFill>
            </a:rPr>
            <a:t>1.</a:t>
          </a:r>
          <a:r>
            <a:rPr lang="ru-RU" b="1" dirty="0" smtClean="0">
              <a:solidFill>
                <a:srgbClr val="7030A0"/>
              </a:solidFill>
            </a:rPr>
            <a:t>Изучить чертеж</a:t>
          </a:r>
          <a:endParaRPr lang="ru-RU" dirty="0"/>
        </a:p>
      </dgm:t>
    </dgm:pt>
    <dgm:pt modelId="{EF185E3C-8CA5-4069-819B-48D8D3B6D2DE}" type="parTrans" cxnId="{BAB12FD4-FDAB-40FC-9D2A-723B3300CC20}">
      <dgm:prSet/>
      <dgm:spPr/>
      <dgm:t>
        <a:bodyPr/>
        <a:lstStyle/>
        <a:p>
          <a:endParaRPr lang="ru-RU"/>
        </a:p>
      </dgm:t>
    </dgm:pt>
    <dgm:pt modelId="{F8983CC9-5998-4728-AD42-26EA9BE731F1}" type="sibTrans" cxnId="{BAB12FD4-FDAB-40FC-9D2A-723B3300CC20}">
      <dgm:prSet/>
      <dgm:spPr>
        <a:solidFill>
          <a:srgbClr val="FF0000"/>
        </a:solidFill>
      </dgm:spPr>
      <dgm:t>
        <a:bodyPr/>
        <a:lstStyle/>
        <a:p>
          <a:endParaRPr lang="ru-RU"/>
        </a:p>
      </dgm:t>
    </dgm:pt>
    <dgm:pt modelId="{67951408-D4B4-4C2C-AB87-DB4FCEA5FE13}">
      <dgm:prSet phldrT="[Текст]" custT="1"/>
      <dgm:spPr>
        <a:solidFill>
          <a:srgbClr val="FFFF00"/>
        </a:solidFill>
        <a:ln w="57150">
          <a:solidFill>
            <a:schemeClr val="tx1"/>
          </a:solidFill>
        </a:ln>
      </dgm:spPr>
      <dgm:t>
        <a:bodyPr/>
        <a:lstStyle/>
        <a:p>
          <a:r>
            <a:rPr lang="ru-RU" sz="1800" b="1" dirty="0" smtClean="0">
              <a:solidFill>
                <a:srgbClr val="FF0000"/>
              </a:solidFill>
            </a:rPr>
            <a:t>2</a:t>
          </a:r>
          <a:r>
            <a:rPr lang="ru-RU" sz="1800" b="1" dirty="0" smtClean="0">
              <a:solidFill>
                <a:srgbClr val="7030A0"/>
              </a:solidFill>
            </a:rPr>
            <a:t>.Проверить заготовку</a:t>
          </a:r>
          <a:endParaRPr lang="ru-RU" sz="1800" dirty="0"/>
        </a:p>
      </dgm:t>
    </dgm:pt>
    <dgm:pt modelId="{2CFC797E-D264-492F-BD13-15BF9FACEEE4}" type="parTrans" cxnId="{299982B0-8A79-4AAA-9B87-09CA30D69775}">
      <dgm:prSet/>
      <dgm:spPr/>
      <dgm:t>
        <a:bodyPr/>
        <a:lstStyle/>
        <a:p>
          <a:endParaRPr lang="ru-RU"/>
        </a:p>
      </dgm:t>
    </dgm:pt>
    <dgm:pt modelId="{8E829C2C-ACF6-4301-A99D-F9751605ADA8}" type="sibTrans" cxnId="{299982B0-8A79-4AAA-9B87-09CA30D69775}">
      <dgm:prSet/>
      <dgm:spPr>
        <a:solidFill>
          <a:srgbClr val="FF0000"/>
        </a:solidFill>
      </dgm:spPr>
      <dgm:t>
        <a:bodyPr/>
        <a:lstStyle/>
        <a:p>
          <a:endParaRPr lang="ru-RU"/>
        </a:p>
      </dgm:t>
    </dgm:pt>
    <dgm:pt modelId="{9D285996-605F-4FD7-9746-F8670F57B5F3}">
      <dgm:prSet phldrT="[Текст]" custT="1"/>
      <dgm:spPr>
        <a:solidFill>
          <a:srgbClr val="FFFF00"/>
        </a:solidFill>
        <a:ln w="57150">
          <a:solidFill>
            <a:schemeClr val="tx1"/>
          </a:solidFill>
        </a:ln>
      </dgm:spPr>
      <dgm:t>
        <a:bodyPr/>
        <a:lstStyle/>
        <a:p>
          <a:r>
            <a:rPr lang="ru-RU" sz="2000" b="1" dirty="0" smtClean="0">
              <a:solidFill>
                <a:srgbClr val="FF0000"/>
              </a:solidFill>
            </a:rPr>
            <a:t>4</a:t>
          </a:r>
          <a:r>
            <a:rPr lang="ru-RU" sz="2000" b="1" dirty="0" smtClean="0">
              <a:solidFill>
                <a:srgbClr val="7030A0"/>
              </a:solidFill>
            </a:rPr>
            <a:t>.Окрасить заготовку</a:t>
          </a:r>
          <a:endParaRPr lang="ru-RU" sz="2000" dirty="0"/>
        </a:p>
      </dgm:t>
    </dgm:pt>
    <dgm:pt modelId="{8E4E5AA6-3E39-4C68-B0F7-D981511A99BA}" type="parTrans" cxnId="{B6403C0A-7F2C-4C2D-B3C2-84C1AB7673D8}">
      <dgm:prSet/>
      <dgm:spPr/>
      <dgm:t>
        <a:bodyPr/>
        <a:lstStyle/>
        <a:p>
          <a:endParaRPr lang="ru-RU"/>
        </a:p>
      </dgm:t>
    </dgm:pt>
    <dgm:pt modelId="{6EB44188-A279-4F38-826F-6C1E034F614E}" type="sibTrans" cxnId="{B6403C0A-7F2C-4C2D-B3C2-84C1AB7673D8}">
      <dgm:prSet/>
      <dgm:spPr>
        <a:solidFill>
          <a:srgbClr val="FF0000"/>
        </a:solidFill>
      </dgm:spPr>
      <dgm:t>
        <a:bodyPr/>
        <a:lstStyle/>
        <a:p>
          <a:endParaRPr lang="ru-RU"/>
        </a:p>
      </dgm:t>
    </dgm:pt>
    <dgm:pt modelId="{1160AB22-B4F6-4E29-91FB-65C7C80857AA}">
      <dgm:prSet phldrT="[Текст]" custT="1"/>
      <dgm:spPr>
        <a:solidFill>
          <a:srgbClr val="FFFF00"/>
        </a:solidFill>
        <a:ln w="57150">
          <a:solidFill>
            <a:schemeClr val="tx1"/>
          </a:solidFill>
        </a:ln>
      </dgm:spPr>
      <dgm:t>
        <a:bodyPr/>
        <a:lstStyle/>
        <a:p>
          <a:r>
            <a:rPr lang="ru-RU" sz="1800" b="1" dirty="0" smtClean="0">
              <a:solidFill>
                <a:srgbClr val="FF0000"/>
              </a:solidFill>
            </a:rPr>
            <a:t>5</a:t>
          </a:r>
          <a:r>
            <a:rPr lang="ru-RU" sz="1800" b="1" dirty="0" smtClean="0">
              <a:solidFill>
                <a:srgbClr val="7030A0"/>
              </a:solidFill>
            </a:rPr>
            <a:t>.Выбрать разметочные базы</a:t>
          </a:r>
          <a:endParaRPr lang="ru-RU" sz="1800" dirty="0"/>
        </a:p>
      </dgm:t>
    </dgm:pt>
    <dgm:pt modelId="{C9EED338-D54C-436E-8559-D664D3933560}" type="parTrans" cxnId="{F8B91E13-D92C-463C-9583-9DAD766A9FBB}">
      <dgm:prSet/>
      <dgm:spPr/>
      <dgm:t>
        <a:bodyPr/>
        <a:lstStyle/>
        <a:p>
          <a:endParaRPr lang="ru-RU"/>
        </a:p>
      </dgm:t>
    </dgm:pt>
    <dgm:pt modelId="{D6639FDF-F5BE-4878-8731-9F9BAA318153}" type="sibTrans" cxnId="{F8B91E13-D92C-463C-9583-9DAD766A9FBB}">
      <dgm:prSet/>
      <dgm:spPr>
        <a:solidFill>
          <a:srgbClr val="FF0000"/>
        </a:solidFill>
      </dgm:spPr>
      <dgm:t>
        <a:bodyPr/>
        <a:lstStyle/>
        <a:p>
          <a:endParaRPr lang="ru-RU"/>
        </a:p>
      </dgm:t>
    </dgm:pt>
    <dgm:pt modelId="{7BB95C46-0A77-4F84-8F22-8DF3129FF98B}">
      <dgm:prSet custT="1"/>
      <dgm:spPr>
        <a:solidFill>
          <a:srgbClr val="FFFF00"/>
        </a:solidFill>
        <a:ln w="57150">
          <a:solidFill>
            <a:schemeClr val="tx1"/>
          </a:solidFill>
        </a:ln>
      </dgm:spPr>
      <dgm:t>
        <a:bodyPr/>
        <a:lstStyle/>
        <a:p>
          <a:pPr algn="ctr"/>
          <a:r>
            <a:rPr lang="ru-RU" sz="2000" b="1" dirty="0" smtClean="0">
              <a:solidFill>
                <a:srgbClr val="FF0000"/>
              </a:solidFill>
            </a:rPr>
            <a:t>3.</a:t>
          </a:r>
          <a:r>
            <a:rPr lang="ru-RU" sz="2000" b="1" dirty="0" smtClean="0">
              <a:solidFill>
                <a:srgbClr val="7030A0"/>
              </a:solidFill>
            </a:rPr>
            <a:t>Выявить припуск </a:t>
          </a:r>
        </a:p>
        <a:p>
          <a:pPr algn="ctr"/>
          <a:r>
            <a:rPr lang="ru-RU" sz="2000" b="1" dirty="0" smtClean="0">
              <a:solidFill>
                <a:srgbClr val="7030A0"/>
              </a:solidFill>
            </a:rPr>
            <a:t>на  обработку</a:t>
          </a:r>
          <a:endParaRPr lang="ru-RU" sz="2000" b="1" dirty="0">
            <a:solidFill>
              <a:srgbClr val="7030A0"/>
            </a:solidFill>
          </a:endParaRPr>
        </a:p>
      </dgm:t>
    </dgm:pt>
    <dgm:pt modelId="{EE32EAE1-D9C2-411A-98AE-1FB263752929}" type="parTrans" cxnId="{E2F563F6-83E5-4E51-A41A-756E5B840E29}">
      <dgm:prSet/>
      <dgm:spPr/>
      <dgm:t>
        <a:bodyPr/>
        <a:lstStyle/>
        <a:p>
          <a:endParaRPr lang="ru-RU"/>
        </a:p>
      </dgm:t>
    </dgm:pt>
    <dgm:pt modelId="{A79A0F03-2655-4CFA-B972-7371528BAD04}" type="sibTrans" cxnId="{E2F563F6-83E5-4E51-A41A-756E5B840E29}">
      <dgm:prSet/>
      <dgm:spPr>
        <a:solidFill>
          <a:srgbClr val="FF0000"/>
        </a:solidFill>
      </dgm:spPr>
      <dgm:t>
        <a:bodyPr/>
        <a:lstStyle/>
        <a:p>
          <a:endParaRPr lang="ru-RU"/>
        </a:p>
      </dgm:t>
    </dgm:pt>
    <dgm:pt modelId="{417FA449-C78D-4744-9F4A-8DD320ED9453}" type="pres">
      <dgm:prSet presAssocID="{6EA1FE66-0A53-4279-881F-4A8766989038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A6804D0-97E4-4B29-83C0-AE51DCE958C2}" type="pres">
      <dgm:prSet presAssocID="{2FEF0730-D23E-4FEE-9754-C1F647894EF8}" presName="centerShape" presStyleLbl="node0" presStyleIdx="0" presStyleCnt="1" custScaleX="94711" custScaleY="80155" custLinFactNeighborX="6201" custLinFactNeighborY="-142"/>
      <dgm:spPr/>
      <dgm:t>
        <a:bodyPr/>
        <a:lstStyle/>
        <a:p>
          <a:endParaRPr lang="ru-RU"/>
        </a:p>
      </dgm:t>
    </dgm:pt>
    <dgm:pt modelId="{630DE52E-D6B5-4D73-A899-BE424BDE5334}" type="pres">
      <dgm:prSet presAssocID="{4FA42E01-F72D-45A8-93F0-C0C61BC24BE1}" presName="node" presStyleLbl="node1" presStyleIdx="0" presStyleCnt="5" custScaleX="131012" custScaleY="112945" custRadScaleRad="96382" custRadScaleInc="3212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8D58AF-29E3-41E4-8351-178A00404E71}" type="pres">
      <dgm:prSet presAssocID="{4FA42E01-F72D-45A8-93F0-C0C61BC24BE1}" presName="dummy" presStyleCnt="0"/>
      <dgm:spPr/>
    </dgm:pt>
    <dgm:pt modelId="{F31E088B-6AD2-47AA-8EAA-D77CABB0A873}" type="pres">
      <dgm:prSet presAssocID="{F8983CC9-5998-4728-AD42-26EA9BE731F1}" presName="sibTrans" presStyleLbl="sibTrans2D1" presStyleIdx="0" presStyleCnt="5" custLinFactNeighborX="4654" custLinFactNeighborY="-311"/>
      <dgm:spPr/>
      <dgm:t>
        <a:bodyPr/>
        <a:lstStyle/>
        <a:p>
          <a:endParaRPr lang="ru-RU"/>
        </a:p>
      </dgm:t>
    </dgm:pt>
    <dgm:pt modelId="{52932888-FA0D-4DF0-8201-C397AA34631F}" type="pres">
      <dgm:prSet presAssocID="{67951408-D4B4-4C2C-AB87-DB4FCEA5FE13}" presName="node" presStyleLbl="node1" presStyleIdx="1" presStyleCnt="5" custScaleX="117920" custScaleY="118606" custRadScaleRad="125433" custRadScaleInc="1901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7318EF-A8ED-4745-BE26-720DE38071BC}" type="pres">
      <dgm:prSet presAssocID="{67951408-D4B4-4C2C-AB87-DB4FCEA5FE13}" presName="dummy" presStyleCnt="0"/>
      <dgm:spPr/>
    </dgm:pt>
    <dgm:pt modelId="{260432A0-9F90-4128-BDC6-811BE8AC70CA}" type="pres">
      <dgm:prSet presAssocID="{8E829C2C-ACF6-4301-A99D-F9751605ADA8}" presName="sibTrans" presStyleLbl="sibTrans2D1" presStyleIdx="1" presStyleCnt="5" custLinFactNeighborX="-700" custLinFactNeighborY="-3448"/>
      <dgm:spPr/>
      <dgm:t>
        <a:bodyPr/>
        <a:lstStyle/>
        <a:p>
          <a:endParaRPr lang="ru-RU"/>
        </a:p>
      </dgm:t>
    </dgm:pt>
    <dgm:pt modelId="{5FEFBCC5-20EA-4966-BB66-9D8C4DC11368}" type="pres">
      <dgm:prSet presAssocID="{7BB95C46-0A77-4F84-8F22-8DF3129FF98B}" presName="node" presStyleLbl="node1" presStyleIdx="2" presStyleCnt="5" custScaleX="131758" custScaleY="113611" custRadScaleRad="120891" custRadScaleInc="-6954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5F2660-D63B-473B-8A1C-D619A9D40249}" type="pres">
      <dgm:prSet presAssocID="{7BB95C46-0A77-4F84-8F22-8DF3129FF98B}" presName="dummy" presStyleCnt="0"/>
      <dgm:spPr/>
    </dgm:pt>
    <dgm:pt modelId="{5975AB6B-9B03-4240-9D10-84D67CA439E5}" type="pres">
      <dgm:prSet presAssocID="{A79A0F03-2655-4CFA-B972-7371528BAD04}" presName="sibTrans" presStyleLbl="sibTrans2D1" presStyleIdx="2" presStyleCnt="5" custLinFactNeighborX="-1199" custLinFactNeighborY="-9967"/>
      <dgm:spPr/>
      <dgm:t>
        <a:bodyPr/>
        <a:lstStyle/>
        <a:p>
          <a:endParaRPr lang="ru-RU"/>
        </a:p>
      </dgm:t>
    </dgm:pt>
    <dgm:pt modelId="{4CE0E77C-BA6C-46A0-913F-CE335247C2AA}" type="pres">
      <dgm:prSet presAssocID="{9D285996-605F-4FD7-9746-F8670F57B5F3}" presName="node" presStyleLbl="node1" presStyleIdx="3" presStyleCnt="5" custScaleX="130613" custScaleY="116016" custRadScaleRad="99592" custRadScaleInc="331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7D49D86-FC68-422B-A99F-4F4E49FC4375}" type="pres">
      <dgm:prSet presAssocID="{9D285996-605F-4FD7-9746-F8670F57B5F3}" presName="dummy" presStyleCnt="0"/>
      <dgm:spPr/>
    </dgm:pt>
    <dgm:pt modelId="{0A01C581-DF24-4D47-9374-F508B4453CCF}" type="pres">
      <dgm:prSet presAssocID="{6EB44188-A279-4F38-826F-6C1E034F614E}" presName="sibTrans" presStyleLbl="sibTrans2D1" presStyleIdx="3" presStyleCnt="5" custLinFactNeighborX="6125" custLinFactNeighborY="3173"/>
      <dgm:spPr/>
      <dgm:t>
        <a:bodyPr/>
        <a:lstStyle/>
        <a:p>
          <a:endParaRPr lang="ru-RU"/>
        </a:p>
      </dgm:t>
    </dgm:pt>
    <dgm:pt modelId="{D61985DC-A765-4157-84B6-A49ECEEC2DDD}" type="pres">
      <dgm:prSet presAssocID="{1160AB22-B4F6-4E29-91FB-65C7C80857AA}" presName="node" presStyleLbl="node1" presStyleIdx="4" presStyleCnt="5" custScaleX="126791" custScaleY="119920" custRadScaleRad="114275" custRadScaleInc="9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9E8808-5B70-45E1-8AF2-4179A0FCEB6A}" type="pres">
      <dgm:prSet presAssocID="{1160AB22-B4F6-4E29-91FB-65C7C80857AA}" presName="dummy" presStyleCnt="0"/>
      <dgm:spPr/>
    </dgm:pt>
    <dgm:pt modelId="{66D419D4-668A-441F-8B97-9E4304A49326}" type="pres">
      <dgm:prSet presAssocID="{D6639FDF-F5BE-4878-8731-9F9BAA318153}" presName="sibTrans" presStyleLbl="sibTrans2D1" presStyleIdx="4" presStyleCnt="5" custScaleY="100001" custLinFactNeighborX="5003" custLinFactNeighborY="-818"/>
      <dgm:spPr/>
      <dgm:t>
        <a:bodyPr/>
        <a:lstStyle/>
        <a:p>
          <a:endParaRPr lang="ru-RU"/>
        </a:p>
      </dgm:t>
    </dgm:pt>
  </dgm:ptLst>
  <dgm:cxnLst>
    <dgm:cxn modelId="{11FF3729-1EF7-4164-B1AE-32E23F397D42}" type="presOf" srcId="{8E829C2C-ACF6-4301-A99D-F9751605ADA8}" destId="{260432A0-9F90-4128-BDC6-811BE8AC70CA}" srcOrd="0" destOrd="0" presId="urn:microsoft.com/office/officeart/2005/8/layout/radial6"/>
    <dgm:cxn modelId="{B6403C0A-7F2C-4C2D-B3C2-84C1AB7673D8}" srcId="{2FEF0730-D23E-4FEE-9754-C1F647894EF8}" destId="{9D285996-605F-4FD7-9746-F8670F57B5F3}" srcOrd="3" destOrd="0" parTransId="{8E4E5AA6-3E39-4C68-B0F7-D981511A99BA}" sibTransId="{6EB44188-A279-4F38-826F-6C1E034F614E}"/>
    <dgm:cxn modelId="{8AFCB74D-E053-4C97-B57D-A4D5B40A3E03}" type="presOf" srcId="{1160AB22-B4F6-4E29-91FB-65C7C80857AA}" destId="{D61985DC-A765-4157-84B6-A49ECEEC2DDD}" srcOrd="0" destOrd="0" presId="urn:microsoft.com/office/officeart/2005/8/layout/radial6"/>
    <dgm:cxn modelId="{6772A8C7-329B-4D22-98A8-ED4C390B31AA}" type="presOf" srcId="{2FEF0730-D23E-4FEE-9754-C1F647894EF8}" destId="{3A6804D0-97E4-4B29-83C0-AE51DCE958C2}" srcOrd="0" destOrd="0" presId="urn:microsoft.com/office/officeart/2005/8/layout/radial6"/>
    <dgm:cxn modelId="{299982B0-8A79-4AAA-9B87-09CA30D69775}" srcId="{2FEF0730-D23E-4FEE-9754-C1F647894EF8}" destId="{67951408-D4B4-4C2C-AB87-DB4FCEA5FE13}" srcOrd="1" destOrd="0" parTransId="{2CFC797E-D264-492F-BD13-15BF9FACEEE4}" sibTransId="{8E829C2C-ACF6-4301-A99D-F9751605ADA8}"/>
    <dgm:cxn modelId="{4981A4D1-CEB7-48A6-8D45-89348A5652AA}" type="presOf" srcId="{A79A0F03-2655-4CFA-B972-7371528BAD04}" destId="{5975AB6B-9B03-4240-9D10-84D67CA439E5}" srcOrd="0" destOrd="0" presId="urn:microsoft.com/office/officeart/2005/8/layout/radial6"/>
    <dgm:cxn modelId="{14C9F847-2FBE-4117-A4BE-2974503EFA2B}" type="presOf" srcId="{9D285996-605F-4FD7-9746-F8670F57B5F3}" destId="{4CE0E77C-BA6C-46A0-913F-CE335247C2AA}" srcOrd="0" destOrd="0" presId="urn:microsoft.com/office/officeart/2005/8/layout/radial6"/>
    <dgm:cxn modelId="{813BC85C-640F-42DC-8F77-69904399A6C9}" type="presOf" srcId="{7BB95C46-0A77-4F84-8F22-8DF3129FF98B}" destId="{5FEFBCC5-20EA-4966-BB66-9D8C4DC11368}" srcOrd="0" destOrd="0" presId="urn:microsoft.com/office/officeart/2005/8/layout/radial6"/>
    <dgm:cxn modelId="{ACF4CFBC-CDE4-4B14-ACB4-359839AF0973}" type="presOf" srcId="{F8983CC9-5998-4728-AD42-26EA9BE731F1}" destId="{F31E088B-6AD2-47AA-8EAA-D77CABB0A873}" srcOrd="0" destOrd="0" presId="urn:microsoft.com/office/officeart/2005/8/layout/radial6"/>
    <dgm:cxn modelId="{CFD08406-39EE-4D66-B82E-78261ADD983C}" type="presOf" srcId="{6EA1FE66-0A53-4279-881F-4A8766989038}" destId="{417FA449-C78D-4744-9F4A-8DD320ED9453}" srcOrd="0" destOrd="0" presId="urn:microsoft.com/office/officeart/2005/8/layout/radial6"/>
    <dgm:cxn modelId="{7FED0BD8-BDE8-4ACF-A904-0C4AC91A66F8}" type="presOf" srcId="{4FA42E01-F72D-45A8-93F0-C0C61BC24BE1}" destId="{630DE52E-D6B5-4D73-A899-BE424BDE5334}" srcOrd="0" destOrd="0" presId="urn:microsoft.com/office/officeart/2005/8/layout/radial6"/>
    <dgm:cxn modelId="{29B5CC60-B96F-4289-A4E2-3D48C0F706D5}" type="presOf" srcId="{6EB44188-A279-4F38-826F-6C1E034F614E}" destId="{0A01C581-DF24-4D47-9374-F508B4453CCF}" srcOrd="0" destOrd="0" presId="urn:microsoft.com/office/officeart/2005/8/layout/radial6"/>
    <dgm:cxn modelId="{7DE2C074-6588-426A-96FD-21B76C2FC221}" srcId="{6EA1FE66-0A53-4279-881F-4A8766989038}" destId="{2FEF0730-D23E-4FEE-9754-C1F647894EF8}" srcOrd="0" destOrd="0" parTransId="{BE6D6EFF-16DE-4480-ACE1-0493B9F9E998}" sibTransId="{56934A5C-7711-467C-BFED-3F0329AB96DF}"/>
    <dgm:cxn modelId="{5CEAAF11-2614-44CF-8D4C-B9263074E375}" type="presOf" srcId="{D6639FDF-F5BE-4878-8731-9F9BAA318153}" destId="{66D419D4-668A-441F-8B97-9E4304A49326}" srcOrd="0" destOrd="0" presId="urn:microsoft.com/office/officeart/2005/8/layout/radial6"/>
    <dgm:cxn modelId="{F8B91E13-D92C-463C-9583-9DAD766A9FBB}" srcId="{2FEF0730-D23E-4FEE-9754-C1F647894EF8}" destId="{1160AB22-B4F6-4E29-91FB-65C7C80857AA}" srcOrd="4" destOrd="0" parTransId="{C9EED338-D54C-436E-8559-D664D3933560}" sibTransId="{D6639FDF-F5BE-4878-8731-9F9BAA318153}"/>
    <dgm:cxn modelId="{74AEB032-9AE1-4176-9CB4-7664CC968CDE}" type="presOf" srcId="{67951408-D4B4-4C2C-AB87-DB4FCEA5FE13}" destId="{52932888-FA0D-4DF0-8201-C397AA34631F}" srcOrd="0" destOrd="0" presId="urn:microsoft.com/office/officeart/2005/8/layout/radial6"/>
    <dgm:cxn modelId="{E2F563F6-83E5-4E51-A41A-756E5B840E29}" srcId="{2FEF0730-D23E-4FEE-9754-C1F647894EF8}" destId="{7BB95C46-0A77-4F84-8F22-8DF3129FF98B}" srcOrd="2" destOrd="0" parTransId="{EE32EAE1-D9C2-411A-98AE-1FB263752929}" sibTransId="{A79A0F03-2655-4CFA-B972-7371528BAD04}"/>
    <dgm:cxn modelId="{BAB12FD4-FDAB-40FC-9D2A-723B3300CC20}" srcId="{2FEF0730-D23E-4FEE-9754-C1F647894EF8}" destId="{4FA42E01-F72D-45A8-93F0-C0C61BC24BE1}" srcOrd="0" destOrd="0" parTransId="{EF185E3C-8CA5-4069-819B-48D8D3B6D2DE}" sibTransId="{F8983CC9-5998-4728-AD42-26EA9BE731F1}"/>
    <dgm:cxn modelId="{664AFBED-F1FE-44AC-BB54-696B217CDB2A}" type="presParOf" srcId="{417FA449-C78D-4744-9F4A-8DD320ED9453}" destId="{3A6804D0-97E4-4B29-83C0-AE51DCE958C2}" srcOrd="0" destOrd="0" presId="urn:microsoft.com/office/officeart/2005/8/layout/radial6"/>
    <dgm:cxn modelId="{7E0BF0ED-E411-4364-8818-CD29AB4144E3}" type="presParOf" srcId="{417FA449-C78D-4744-9F4A-8DD320ED9453}" destId="{630DE52E-D6B5-4D73-A899-BE424BDE5334}" srcOrd="1" destOrd="0" presId="urn:microsoft.com/office/officeart/2005/8/layout/radial6"/>
    <dgm:cxn modelId="{052AB427-AA1E-4F9D-9205-E043B1B81BE9}" type="presParOf" srcId="{417FA449-C78D-4744-9F4A-8DD320ED9453}" destId="{398D58AF-29E3-41E4-8351-178A00404E71}" srcOrd="2" destOrd="0" presId="urn:microsoft.com/office/officeart/2005/8/layout/radial6"/>
    <dgm:cxn modelId="{8BB49EFC-77FD-43F4-A915-98D5CF6F4051}" type="presParOf" srcId="{417FA449-C78D-4744-9F4A-8DD320ED9453}" destId="{F31E088B-6AD2-47AA-8EAA-D77CABB0A873}" srcOrd="3" destOrd="0" presId="urn:microsoft.com/office/officeart/2005/8/layout/radial6"/>
    <dgm:cxn modelId="{F0F5C07F-8E99-4FCC-93D1-EFE7AE719AAA}" type="presParOf" srcId="{417FA449-C78D-4744-9F4A-8DD320ED9453}" destId="{52932888-FA0D-4DF0-8201-C397AA34631F}" srcOrd="4" destOrd="0" presId="urn:microsoft.com/office/officeart/2005/8/layout/radial6"/>
    <dgm:cxn modelId="{62AADB02-0960-46CA-BAC0-4D85730C5D08}" type="presParOf" srcId="{417FA449-C78D-4744-9F4A-8DD320ED9453}" destId="{297318EF-A8ED-4745-BE26-720DE38071BC}" srcOrd="5" destOrd="0" presId="urn:microsoft.com/office/officeart/2005/8/layout/radial6"/>
    <dgm:cxn modelId="{B4A1DD93-B026-44D4-9FB0-64207D9ED0A7}" type="presParOf" srcId="{417FA449-C78D-4744-9F4A-8DD320ED9453}" destId="{260432A0-9F90-4128-BDC6-811BE8AC70CA}" srcOrd="6" destOrd="0" presId="urn:microsoft.com/office/officeart/2005/8/layout/radial6"/>
    <dgm:cxn modelId="{01B80412-E1EC-4B1D-8DCE-ED7A2AE46B01}" type="presParOf" srcId="{417FA449-C78D-4744-9F4A-8DD320ED9453}" destId="{5FEFBCC5-20EA-4966-BB66-9D8C4DC11368}" srcOrd="7" destOrd="0" presId="urn:microsoft.com/office/officeart/2005/8/layout/radial6"/>
    <dgm:cxn modelId="{D5DAA40C-32DB-42BD-B1F8-D6D873AD41B3}" type="presParOf" srcId="{417FA449-C78D-4744-9F4A-8DD320ED9453}" destId="{AA5F2660-D63B-473B-8A1C-D619A9D40249}" srcOrd="8" destOrd="0" presId="urn:microsoft.com/office/officeart/2005/8/layout/radial6"/>
    <dgm:cxn modelId="{03FBBD93-686B-48CE-8D68-DCF3F54464BD}" type="presParOf" srcId="{417FA449-C78D-4744-9F4A-8DD320ED9453}" destId="{5975AB6B-9B03-4240-9D10-84D67CA439E5}" srcOrd="9" destOrd="0" presId="urn:microsoft.com/office/officeart/2005/8/layout/radial6"/>
    <dgm:cxn modelId="{40570F51-1BFB-406D-AFE8-8DE42FBD03B5}" type="presParOf" srcId="{417FA449-C78D-4744-9F4A-8DD320ED9453}" destId="{4CE0E77C-BA6C-46A0-913F-CE335247C2AA}" srcOrd="10" destOrd="0" presId="urn:microsoft.com/office/officeart/2005/8/layout/radial6"/>
    <dgm:cxn modelId="{D5AF941E-1504-4657-812D-62CE4EE39D1B}" type="presParOf" srcId="{417FA449-C78D-4744-9F4A-8DD320ED9453}" destId="{07D49D86-FC68-422B-A99F-4F4E49FC4375}" srcOrd="11" destOrd="0" presId="urn:microsoft.com/office/officeart/2005/8/layout/radial6"/>
    <dgm:cxn modelId="{1765ED04-68C9-4C4B-98AC-433432518937}" type="presParOf" srcId="{417FA449-C78D-4744-9F4A-8DD320ED9453}" destId="{0A01C581-DF24-4D47-9374-F508B4453CCF}" srcOrd="12" destOrd="0" presId="urn:microsoft.com/office/officeart/2005/8/layout/radial6"/>
    <dgm:cxn modelId="{69127F3D-7DDC-4B8B-941C-A53F3768FBD7}" type="presParOf" srcId="{417FA449-C78D-4744-9F4A-8DD320ED9453}" destId="{D61985DC-A765-4157-84B6-A49ECEEC2DDD}" srcOrd="13" destOrd="0" presId="urn:microsoft.com/office/officeart/2005/8/layout/radial6"/>
    <dgm:cxn modelId="{79F6FC66-96B0-4F49-B602-151F89C6E28E}" type="presParOf" srcId="{417FA449-C78D-4744-9F4A-8DD320ED9453}" destId="{7C9E8808-5B70-45E1-8AF2-4179A0FCEB6A}" srcOrd="14" destOrd="0" presId="urn:microsoft.com/office/officeart/2005/8/layout/radial6"/>
    <dgm:cxn modelId="{8DC575DB-5416-4462-A285-D7173035AFB1}" type="presParOf" srcId="{417FA449-C78D-4744-9F4A-8DD320ED9453}" destId="{66D419D4-668A-441F-8B97-9E4304A49326}" srcOrd="15" destOrd="0" presId="urn:microsoft.com/office/officeart/2005/8/layout/radial6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C718E1C-F4E2-4E85-84A5-4158CA89286C}" type="doc">
      <dgm:prSet loTypeId="urn:microsoft.com/office/officeart/2005/8/layout/radial5" loCatId="relationship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9E9557DC-7695-4B5F-AE62-1D8E4D4727E4}">
      <dgm:prSet phldrT="[Текст]" custT="1"/>
      <dgm:spPr>
        <a:ln w="57150">
          <a:solidFill>
            <a:srgbClr val="FF0000"/>
          </a:solidFill>
        </a:ln>
      </dgm:spPr>
      <dgm:t>
        <a:bodyPr/>
        <a:lstStyle/>
        <a:p>
          <a:r>
            <a:rPr lang="ru-RU" sz="1800" b="1" dirty="0" smtClean="0">
              <a:solidFill>
                <a:srgbClr val="FF0000"/>
              </a:solidFill>
            </a:rPr>
            <a:t>ОКРАШИВАНИЕ ЗАГОТОВОК</a:t>
          </a:r>
          <a:endParaRPr lang="ru-RU" sz="1800" b="1" dirty="0">
            <a:solidFill>
              <a:srgbClr val="FF0000"/>
            </a:solidFill>
          </a:endParaRPr>
        </a:p>
      </dgm:t>
    </dgm:pt>
    <dgm:pt modelId="{5535B9B3-E58E-47A1-A286-796F16DE9373}" type="parTrans" cxnId="{6D92F76F-14DC-4432-9330-C4EEA4C8BA51}">
      <dgm:prSet/>
      <dgm:spPr/>
      <dgm:t>
        <a:bodyPr/>
        <a:lstStyle/>
        <a:p>
          <a:endParaRPr lang="ru-RU"/>
        </a:p>
      </dgm:t>
    </dgm:pt>
    <dgm:pt modelId="{A606326A-4CBE-4233-B819-EFD6F447B79C}" type="sibTrans" cxnId="{6D92F76F-14DC-4432-9330-C4EEA4C8BA51}">
      <dgm:prSet/>
      <dgm:spPr/>
      <dgm:t>
        <a:bodyPr/>
        <a:lstStyle/>
        <a:p>
          <a:endParaRPr lang="ru-RU"/>
        </a:p>
      </dgm:t>
    </dgm:pt>
    <dgm:pt modelId="{45DDF54D-F515-41B7-8213-216B6510A234}">
      <dgm:prSet phldrT="[Текст]" custT="1"/>
      <dgm:spPr>
        <a:ln w="57150">
          <a:solidFill>
            <a:srgbClr val="FFFF00"/>
          </a:solidFill>
        </a:ln>
      </dgm:spPr>
      <dgm:t>
        <a:bodyPr/>
        <a:lstStyle/>
        <a:p>
          <a:r>
            <a:rPr lang="ru-RU" sz="1600" b="1" dirty="0" smtClean="0">
              <a:solidFill>
                <a:srgbClr val="0070C0"/>
              </a:solidFill>
            </a:rPr>
            <a:t>Меловой раствор</a:t>
          </a:r>
          <a:r>
            <a:rPr lang="ru-RU" sz="1600" dirty="0" smtClean="0"/>
            <a:t>  </a:t>
          </a:r>
          <a:r>
            <a:rPr lang="ru-RU" sz="1600" b="1" dirty="0" smtClean="0">
              <a:solidFill>
                <a:srgbClr val="002060"/>
              </a:solidFill>
            </a:rPr>
            <a:t>покрывают необработанные заготовки этот способ малопроизводителен</a:t>
          </a:r>
          <a:endParaRPr lang="ru-RU" sz="1600" dirty="0"/>
        </a:p>
      </dgm:t>
    </dgm:pt>
    <dgm:pt modelId="{B9D83CDB-49A4-4B7B-9303-EEC349AA20F8}" type="parTrans" cxnId="{06906777-81AE-4535-B376-FB3E2696FFB9}">
      <dgm:prSet/>
      <dgm:spPr>
        <a:ln w="38100">
          <a:solidFill>
            <a:schemeClr val="tx1"/>
          </a:solidFill>
        </a:ln>
      </dgm:spPr>
      <dgm:t>
        <a:bodyPr/>
        <a:lstStyle/>
        <a:p>
          <a:endParaRPr lang="ru-RU"/>
        </a:p>
      </dgm:t>
    </dgm:pt>
    <dgm:pt modelId="{B46F45F9-5B32-4474-9F50-30ECBF896DA2}" type="sibTrans" cxnId="{06906777-81AE-4535-B376-FB3E2696FFB9}">
      <dgm:prSet/>
      <dgm:spPr/>
      <dgm:t>
        <a:bodyPr/>
        <a:lstStyle/>
        <a:p>
          <a:endParaRPr lang="ru-RU"/>
        </a:p>
      </dgm:t>
    </dgm:pt>
    <dgm:pt modelId="{2C59CC41-2078-4A9D-A126-C9D275C29E97}">
      <dgm:prSet phldrT="[Текст]" custT="1"/>
      <dgm:spPr>
        <a:ln w="57150">
          <a:solidFill>
            <a:srgbClr val="FFFF00"/>
          </a:solidFill>
        </a:ln>
      </dgm:spPr>
      <dgm:t>
        <a:bodyPr/>
        <a:lstStyle/>
        <a:p>
          <a:pPr algn="ctr"/>
          <a:r>
            <a:rPr lang="ru-RU" sz="1400" b="1" dirty="0" smtClean="0">
              <a:solidFill>
                <a:srgbClr val="0070C0"/>
              </a:solidFill>
            </a:rPr>
            <a:t>Обыкновенный сухой мел </a:t>
          </a:r>
          <a:r>
            <a:rPr lang="ru-RU" sz="1400" b="1" dirty="0" smtClean="0">
              <a:solidFill>
                <a:srgbClr val="002060"/>
              </a:solidFill>
            </a:rPr>
            <a:t>(Этим способом окрашивают необработанные поверхности мелких неответственных заготовок)</a:t>
          </a:r>
          <a:endParaRPr lang="ru-RU" sz="1400" dirty="0"/>
        </a:p>
      </dgm:t>
    </dgm:pt>
    <dgm:pt modelId="{1BC9C6FD-F307-4DFF-8DCD-6C159736D580}" type="parTrans" cxnId="{36859EE0-BBFC-4D34-8BED-AC80D87FE607}">
      <dgm:prSet/>
      <dgm:spPr>
        <a:ln w="38100">
          <a:solidFill>
            <a:schemeClr val="tx1"/>
          </a:solidFill>
        </a:ln>
      </dgm:spPr>
      <dgm:t>
        <a:bodyPr/>
        <a:lstStyle/>
        <a:p>
          <a:endParaRPr lang="ru-RU"/>
        </a:p>
      </dgm:t>
    </dgm:pt>
    <dgm:pt modelId="{27C68B16-45B7-4449-92D1-5298AF4B244F}" type="sibTrans" cxnId="{36859EE0-BBFC-4D34-8BED-AC80D87FE607}">
      <dgm:prSet/>
      <dgm:spPr/>
      <dgm:t>
        <a:bodyPr/>
        <a:lstStyle/>
        <a:p>
          <a:endParaRPr lang="ru-RU"/>
        </a:p>
      </dgm:t>
    </dgm:pt>
    <dgm:pt modelId="{73D524D9-09BA-4FE5-917D-71A557D5D731}">
      <dgm:prSet phldrT="[Текст]" custT="1"/>
      <dgm:spPr>
        <a:ln w="57150">
          <a:solidFill>
            <a:srgbClr val="FFFF00"/>
          </a:solidFill>
        </a:ln>
      </dgm:spPr>
      <dgm:t>
        <a:bodyPr/>
        <a:lstStyle/>
        <a:p>
          <a:r>
            <a:rPr lang="ru-RU" sz="1400" b="1" i="1" dirty="0" smtClean="0">
              <a:solidFill>
                <a:srgbClr val="0070C0"/>
              </a:solidFill>
            </a:rPr>
            <a:t>Раствор медного </a:t>
          </a:r>
          <a:r>
            <a:rPr lang="ru-RU" sz="1400" b="1" dirty="0" smtClean="0">
              <a:solidFill>
                <a:srgbClr val="0070C0"/>
              </a:solidFill>
            </a:rPr>
            <a:t>купороса </a:t>
          </a:r>
          <a:r>
            <a:rPr lang="ru-RU" sz="1400" dirty="0" smtClean="0">
              <a:solidFill>
                <a:srgbClr val="002060"/>
              </a:solidFill>
            </a:rPr>
            <a:t>(</a:t>
          </a:r>
          <a:r>
            <a:rPr lang="ru-RU" sz="1400" b="1" dirty="0" smtClean="0">
              <a:solidFill>
                <a:srgbClr val="002060"/>
              </a:solidFill>
            </a:rPr>
            <a:t>Этим способом окрашивают только стальные и чугунные заготовки с  обработанными под разметку по поверхностями)</a:t>
          </a:r>
          <a:endParaRPr lang="ru-RU" sz="1400" dirty="0"/>
        </a:p>
      </dgm:t>
    </dgm:pt>
    <dgm:pt modelId="{EEDDC533-7E25-40B7-801E-874EB85088D5}" type="parTrans" cxnId="{3845D2A6-D2D9-4F33-B80E-F4F4649A8AA1}">
      <dgm:prSet/>
      <dgm:spPr>
        <a:ln w="38100">
          <a:solidFill>
            <a:schemeClr val="tx1"/>
          </a:solidFill>
        </a:ln>
      </dgm:spPr>
      <dgm:t>
        <a:bodyPr/>
        <a:lstStyle/>
        <a:p>
          <a:endParaRPr lang="ru-RU"/>
        </a:p>
      </dgm:t>
    </dgm:pt>
    <dgm:pt modelId="{8CA2D588-A375-4F26-95CF-A3F0FE823277}" type="sibTrans" cxnId="{3845D2A6-D2D9-4F33-B80E-F4F4649A8AA1}">
      <dgm:prSet/>
      <dgm:spPr/>
      <dgm:t>
        <a:bodyPr/>
        <a:lstStyle/>
        <a:p>
          <a:endParaRPr lang="ru-RU"/>
        </a:p>
      </dgm:t>
    </dgm:pt>
    <dgm:pt modelId="{78377769-7CEE-4DC9-B512-71246C41E87F}">
      <dgm:prSet phldrT="[Текст]" custT="1"/>
      <dgm:spPr>
        <a:ln w="57150">
          <a:solidFill>
            <a:srgbClr val="FFFF00"/>
          </a:solidFill>
        </a:ln>
      </dgm:spPr>
      <dgm:t>
        <a:bodyPr/>
        <a:lstStyle/>
        <a:p>
          <a:r>
            <a:rPr lang="ru-RU" sz="1400" b="1" dirty="0" smtClean="0">
              <a:solidFill>
                <a:srgbClr val="0070C0"/>
              </a:solidFill>
            </a:rPr>
            <a:t>Быстросохнущие лаки и краски </a:t>
          </a:r>
          <a:r>
            <a:rPr lang="ru-RU" sz="1200" b="1" dirty="0" smtClean="0">
              <a:solidFill>
                <a:srgbClr val="002060"/>
              </a:solidFill>
            </a:rPr>
            <a:t>(применяют для покрытия поверхностей больших обработанных стальных и чугунных отливок)</a:t>
          </a:r>
          <a:endParaRPr lang="ru-RU" sz="1200" dirty="0"/>
        </a:p>
      </dgm:t>
    </dgm:pt>
    <dgm:pt modelId="{57AE4C43-570C-4B7A-80FC-E68269D8A035}" type="parTrans" cxnId="{189BBEB9-0948-43A1-9531-60B56C6BF4BA}">
      <dgm:prSet/>
      <dgm:spPr>
        <a:ln w="38100">
          <a:solidFill>
            <a:schemeClr val="tx1"/>
          </a:solidFill>
        </a:ln>
      </dgm:spPr>
      <dgm:t>
        <a:bodyPr/>
        <a:lstStyle/>
        <a:p>
          <a:endParaRPr lang="ru-RU"/>
        </a:p>
      </dgm:t>
    </dgm:pt>
    <dgm:pt modelId="{46F372AA-1798-4F79-8280-DC206FF5E42B}" type="sibTrans" cxnId="{189BBEB9-0948-43A1-9531-60B56C6BF4BA}">
      <dgm:prSet/>
      <dgm:spPr/>
      <dgm:t>
        <a:bodyPr/>
        <a:lstStyle/>
        <a:p>
          <a:endParaRPr lang="ru-RU"/>
        </a:p>
      </dgm:t>
    </dgm:pt>
    <dgm:pt modelId="{A7ECE626-216E-4190-9F7A-250FA67C789A}" type="pres">
      <dgm:prSet presAssocID="{FC718E1C-F4E2-4E85-84A5-4158CA89286C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F3B4FAF-B925-42FE-B285-45547FE3F627}" type="pres">
      <dgm:prSet presAssocID="{9E9557DC-7695-4B5F-AE62-1D8E4D4727E4}" presName="centerShape" presStyleLbl="node0" presStyleIdx="0" presStyleCnt="1" custScaleX="178578" custScaleY="88016" custLinFactNeighborX="1970" custLinFactNeighborY="-2176"/>
      <dgm:spPr/>
      <dgm:t>
        <a:bodyPr/>
        <a:lstStyle/>
        <a:p>
          <a:endParaRPr lang="ru-RU"/>
        </a:p>
      </dgm:t>
    </dgm:pt>
    <dgm:pt modelId="{849BDCB5-F39D-484E-874F-AFBEC42DEC15}" type="pres">
      <dgm:prSet presAssocID="{B9D83CDB-49A4-4B7B-9303-EEC349AA20F8}" presName="parTrans" presStyleLbl="sibTrans2D1" presStyleIdx="0" presStyleCnt="4"/>
      <dgm:spPr/>
      <dgm:t>
        <a:bodyPr/>
        <a:lstStyle/>
        <a:p>
          <a:endParaRPr lang="ru-RU"/>
        </a:p>
      </dgm:t>
    </dgm:pt>
    <dgm:pt modelId="{71DAAEB5-B108-4A53-BF7C-8D4A3E4817F9}" type="pres">
      <dgm:prSet presAssocID="{B9D83CDB-49A4-4B7B-9303-EEC349AA20F8}" presName="connectorText" presStyleLbl="sibTrans2D1" presStyleIdx="0" presStyleCnt="4"/>
      <dgm:spPr/>
      <dgm:t>
        <a:bodyPr/>
        <a:lstStyle/>
        <a:p>
          <a:endParaRPr lang="ru-RU"/>
        </a:p>
      </dgm:t>
    </dgm:pt>
    <dgm:pt modelId="{B372F196-4CA0-47BC-A436-7256DC439C44}" type="pres">
      <dgm:prSet presAssocID="{45DDF54D-F515-41B7-8213-216B6510A234}" presName="node" presStyleLbl="node1" presStyleIdx="0" presStyleCnt="4" custScaleX="196609" custScaleY="102513" custRadScaleRad="113001" custRadScaleInc="196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65FD40-F9DB-459E-A513-2A14CDF5D8E4}" type="pres">
      <dgm:prSet presAssocID="{1BC9C6FD-F307-4DFF-8DCD-6C159736D580}" presName="parTrans" presStyleLbl="sibTrans2D1" presStyleIdx="1" presStyleCnt="4"/>
      <dgm:spPr/>
      <dgm:t>
        <a:bodyPr/>
        <a:lstStyle/>
        <a:p>
          <a:endParaRPr lang="ru-RU"/>
        </a:p>
      </dgm:t>
    </dgm:pt>
    <dgm:pt modelId="{25239A48-2679-40B3-B591-5ABF970062F0}" type="pres">
      <dgm:prSet presAssocID="{1BC9C6FD-F307-4DFF-8DCD-6C159736D580}" presName="connectorText" presStyleLbl="sibTrans2D1" presStyleIdx="1" presStyleCnt="4"/>
      <dgm:spPr/>
      <dgm:t>
        <a:bodyPr/>
        <a:lstStyle/>
        <a:p>
          <a:endParaRPr lang="ru-RU"/>
        </a:p>
      </dgm:t>
    </dgm:pt>
    <dgm:pt modelId="{B843F2E1-871F-4A6C-9AC4-942BC9471382}" type="pres">
      <dgm:prSet presAssocID="{2C59CC41-2078-4A9D-A126-C9D275C29E97}" presName="node" presStyleLbl="node1" presStyleIdx="1" presStyleCnt="4" custScaleX="143722" custScaleY="132026" custRadScaleRad="142836" custRadScaleInc="8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CA52B7-71F8-4DA0-AD46-CFE31D3EF837}" type="pres">
      <dgm:prSet presAssocID="{EEDDC533-7E25-40B7-801E-874EB85088D5}" presName="parTrans" presStyleLbl="sibTrans2D1" presStyleIdx="2" presStyleCnt="4"/>
      <dgm:spPr/>
      <dgm:t>
        <a:bodyPr/>
        <a:lstStyle/>
        <a:p>
          <a:endParaRPr lang="ru-RU"/>
        </a:p>
      </dgm:t>
    </dgm:pt>
    <dgm:pt modelId="{F6D99E1F-5CA7-4415-9152-49A2210B125C}" type="pres">
      <dgm:prSet presAssocID="{EEDDC533-7E25-40B7-801E-874EB85088D5}" presName="connectorText" presStyleLbl="sibTrans2D1" presStyleIdx="2" presStyleCnt="4"/>
      <dgm:spPr/>
      <dgm:t>
        <a:bodyPr/>
        <a:lstStyle/>
        <a:p>
          <a:endParaRPr lang="ru-RU"/>
        </a:p>
      </dgm:t>
    </dgm:pt>
    <dgm:pt modelId="{6DE68EDF-566C-4431-BA62-8006FD57524F}" type="pres">
      <dgm:prSet presAssocID="{73D524D9-09BA-4FE5-917D-71A557D5D731}" presName="node" presStyleLbl="node1" presStyleIdx="2" presStyleCnt="4" custScaleX="181215" custScaleY="123643" custRadScaleRad="95038" custRadScaleInc="-93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B4D54B-0CEA-4B4B-9A09-258022B3FEC6}" type="pres">
      <dgm:prSet presAssocID="{57AE4C43-570C-4B7A-80FC-E68269D8A035}" presName="parTrans" presStyleLbl="sibTrans2D1" presStyleIdx="3" presStyleCnt="4"/>
      <dgm:spPr/>
      <dgm:t>
        <a:bodyPr/>
        <a:lstStyle/>
        <a:p>
          <a:endParaRPr lang="ru-RU"/>
        </a:p>
      </dgm:t>
    </dgm:pt>
    <dgm:pt modelId="{B9B4053F-1473-4457-A02C-E6DA6D9E2285}" type="pres">
      <dgm:prSet presAssocID="{57AE4C43-570C-4B7A-80FC-E68269D8A035}" presName="connectorText" presStyleLbl="sibTrans2D1" presStyleIdx="3" presStyleCnt="4"/>
      <dgm:spPr/>
      <dgm:t>
        <a:bodyPr/>
        <a:lstStyle/>
        <a:p>
          <a:endParaRPr lang="ru-RU"/>
        </a:p>
      </dgm:t>
    </dgm:pt>
    <dgm:pt modelId="{A08C0FC7-CD27-49EF-92CF-DFECDFD9B331}" type="pres">
      <dgm:prSet presAssocID="{78377769-7CEE-4DC9-B512-71246C41E87F}" presName="node" presStyleLbl="node1" presStyleIdx="3" presStyleCnt="4" custScaleX="139709" custScaleY="128372" custRadScaleRad="147340" custRadScaleInc="2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CDDEF9C-9D26-4B59-B517-2DB5804D135C}" type="presOf" srcId="{EEDDC533-7E25-40B7-801E-874EB85088D5}" destId="{B4CA52B7-71F8-4DA0-AD46-CFE31D3EF837}" srcOrd="0" destOrd="0" presId="urn:microsoft.com/office/officeart/2005/8/layout/radial5"/>
    <dgm:cxn modelId="{4309C61A-8AF0-4418-97FA-8E05FF17EF11}" type="presOf" srcId="{78377769-7CEE-4DC9-B512-71246C41E87F}" destId="{A08C0FC7-CD27-49EF-92CF-DFECDFD9B331}" srcOrd="0" destOrd="0" presId="urn:microsoft.com/office/officeart/2005/8/layout/radial5"/>
    <dgm:cxn modelId="{32945E42-5AF9-4D2E-AF83-6974B295833A}" type="presOf" srcId="{9E9557DC-7695-4B5F-AE62-1D8E4D4727E4}" destId="{CF3B4FAF-B925-42FE-B285-45547FE3F627}" srcOrd="0" destOrd="0" presId="urn:microsoft.com/office/officeart/2005/8/layout/radial5"/>
    <dgm:cxn modelId="{284C9787-E9F4-4D9C-97B0-7A5B601833FA}" type="presOf" srcId="{B9D83CDB-49A4-4B7B-9303-EEC349AA20F8}" destId="{849BDCB5-F39D-484E-874F-AFBEC42DEC15}" srcOrd="0" destOrd="0" presId="urn:microsoft.com/office/officeart/2005/8/layout/radial5"/>
    <dgm:cxn modelId="{B0FD4E88-9402-44DB-B57B-7D3DD03D1D27}" type="presOf" srcId="{45DDF54D-F515-41B7-8213-216B6510A234}" destId="{B372F196-4CA0-47BC-A436-7256DC439C44}" srcOrd="0" destOrd="0" presId="urn:microsoft.com/office/officeart/2005/8/layout/radial5"/>
    <dgm:cxn modelId="{D0D1A1A1-A1D9-4692-B400-F5420C3E39C7}" type="presOf" srcId="{B9D83CDB-49A4-4B7B-9303-EEC349AA20F8}" destId="{71DAAEB5-B108-4A53-BF7C-8D4A3E4817F9}" srcOrd="1" destOrd="0" presId="urn:microsoft.com/office/officeart/2005/8/layout/radial5"/>
    <dgm:cxn modelId="{08F43CD8-7627-44B1-9654-23B20A78EED2}" type="presOf" srcId="{57AE4C43-570C-4B7A-80FC-E68269D8A035}" destId="{B9B4053F-1473-4457-A02C-E6DA6D9E2285}" srcOrd="1" destOrd="0" presId="urn:microsoft.com/office/officeart/2005/8/layout/radial5"/>
    <dgm:cxn modelId="{189BBEB9-0948-43A1-9531-60B56C6BF4BA}" srcId="{9E9557DC-7695-4B5F-AE62-1D8E4D4727E4}" destId="{78377769-7CEE-4DC9-B512-71246C41E87F}" srcOrd="3" destOrd="0" parTransId="{57AE4C43-570C-4B7A-80FC-E68269D8A035}" sibTransId="{46F372AA-1798-4F79-8280-DC206FF5E42B}"/>
    <dgm:cxn modelId="{0C3B2731-8B6E-4B91-A9EB-A9C18F124B22}" type="presOf" srcId="{2C59CC41-2078-4A9D-A126-C9D275C29E97}" destId="{B843F2E1-871F-4A6C-9AC4-942BC9471382}" srcOrd="0" destOrd="0" presId="urn:microsoft.com/office/officeart/2005/8/layout/radial5"/>
    <dgm:cxn modelId="{60AF30B3-4E30-40D6-9881-3AEB93B157A0}" type="presOf" srcId="{1BC9C6FD-F307-4DFF-8DCD-6C159736D580}" destId="{25239A48-2679-40B3-B591-5ABF970062F0}" srcOrd="1" destOrd="0" presId="urn:microsoft.com/office/officeart/2005/8/layout/radial5"/>
    <dgm:cxn modelId="{3845D2A6-D2D9-4F33-B80E-F4F4649A8AA1}" srcId="{9E9557DC-7695-4B5F-AE62-1D8E4D4727E4}" destId="{73D524D9-09BA-4FE5-917D-71A557D5D731}" srcOrd="2" destOrd="0" parTransId="{EEDDC533-7E25-40B7-801E-874EB85088D5}" sibTransId="{8CA2D588-A375-4F26-95CF-A3F0FE823277}"/>
    <dgm:cxn modelId="{36859EE0-BBFC-4D34-8BED-AC80D87FE607}" srcId="{9E9557DC-7695-4B5F-AE62-1D8E4D4727E4}" destId="{2C59CC41-2078-4A9D-A126-C9D275C29E97}" srcOrd="1" destOrd="0" parTransId="{1BC9C6FD-F307-4DFF-8DCD-6C159736D580}" sibTransId="{27C68B16-45B7-4449-92D1-5298AF4B244F}"/>
    <dgm:cxn modelId="{1DF382F0-ED66-4C43-9997-5896ED14CB3E}" type="presOf" srcId="{1BC9C6FD-F307-4DFF-8DCD-6C159736D580}" destId="{AD65FD40-F9DB-459E-A513-2A14CDF5D8E4}" srcOrd="0" destOrd="0" presId="urn:microsoft.com/office/officeart/2005/8/layout/radial5"/>
    <dgm:cxn modelId="{06906777-81AE-4535-B376-FB3E2696FFB9}" srcId="{9E9557DC-7695-4B5F-AE62-1D8E4D4727E4}" destId="{45DDF54D-F515-41B7-8213-216B6510A234}" srcOrd="0" destOrd="0" parTransId="{B9D83CDB-49A4-4B7B-9303-EEC349AA20F8}" sibTransId="{B46F45F9-5B32-4474-9F50-30ECBF896DA2}"/>
    <dgm:cxn modelId="{6D92F76F-14DC-4432-9330-C4EEA4C8BA51}" srcId="{FC718E1C-F4E2-4E85-84A5-4158CA89286C}" destId="{9E9557DC-7695-4B5F-AE62-1D8E4D4727E4}" srcOrd="0" destOrd="0" parTransId="{5535B9B3-E58E-47A1-A286-796F16DE9373}" sibTransId="{A606326A-4CBE-4233-B819-EFD6F447B79C}"/>
    <dgm:cxn modelId="{57356A40-5E10-4139-A73B-157D59F2E8FE}" type="presOf" srcId="{73D524D9-09BA-4FE5-917D-71A557D5D731}" destId="{6DE68EDF-566C-4431-BA62-8006FD57524F}" srcOrd="0" destOrd="0" presId="urn:microsoft.com/office/officeart/2005/8/layout/radial5"/>
    <dgm:cxn modelId="{FFEDC034-18C2-4768-8401-B274C4D8A6B6}" type="presOf" srcId="{EEDDC533-7E25-40B7-801E-874EB85088D5}" destId="{F6D99E1F-5CA7-4415-9152-49A2210B125C}" srcOrd="1" destOrd="0" presId="urn:microsoft.com/office/officeart/2005/8/layout/radial5"/>
    <dgm:cxn modelId="{9668936C-F7EB-41F8-BA02-A25F9B62E6E6}" type="presOf" srcId="{57AE4C43-570C-4B7A-80FC-E68269D8A035}" destId="{02B4D54B-0CEA-4B4B-9A09-258022B3FEC6}" srcOrd="0" destOrd="0" presId="urn:microsoft.com/office/officeart/2005/8/layout/radial5"/>
    <dgm:cxn modelId="{CD62E57E-8271-449B-B1B2-AB0FEE15A210}" type="presOf" srcId="{FC718E1C-F4E2-4E85-84A5-4158CA89286C}" destId="{A7ECE626-216E-4190-9F7A-250FA67C789A}" srcOrd="0" destOrd="0" presId="urn:microsoft.com/office/officeart/2005/8/layout/radial5"/>
    <dgm:cxn modelId="{69D12B95-BD7D-4833-9FC3-99CB8DEE9236}" type="presParOf" srcId="{A7ECE626-216E-4190-9F7A-250FA67C789A}" destId="{CF3B4FAF-B925-42FE-B285-45547FE3F627}" srcOrd="0" destOrd="0" presId="urn:microsoft.com/office/officeart/2005/8/layout/radial5"/>
    <dgm:cxn modelId="{3D042E90-379F-40AE-BFF3-C9B14AFDBD43}" type="presParOf" srcId="{A7ECE626-216E-4190-9F7A-250FA67C789A}" destId="{849BDCB5-F39D-484E-874F-AFBEC42DEC15}" srcOrd="1" destOrd="0" presId="urn:microsoft.com/office/officeart/2005/8/layout/radial5"/>
    <dgm:cxn modelId="{FAD84D3E-BB33-44AA-8CFF-836923CFF6A1}" type="presParOf" srcId="{849BDCB5-F39D-484E-874F-AFBEC42DEC15}" destId="{71DAAEB5-B108-4A53-BF7C-8D4A3E4817F9}" srcOrd="0" destOrd="0" presId="urn:microsoft.com/office/officeart/2005/8/layout/radial5"/>
    <dgm:cxn modelId="{A112E278-554C-40B9-91CC-9C1662C9BB6A}" type="presParOf" srcId="{A7ECE626-216E-4190-9F7A-250FA67C789A}" destId="{B372F196-4CA0-47BC-A436-7256DC439C44}" srcOrd="2" destOrd="0" presId="urn:microsoft.com/office/officeart/2005/8/layout/radial5"/>
    <dgm:cxn modelId="{10460673-D7B7-4846-91E5-004F950BE9D1}" type="presParOf" srcId="{A7ECE626-216E-4190-9F7A-250FA67C789A}" destId="{AD65FD40-F9DB-459E-A513-2A14CDF5D8E4}" srcOrd="3" destOrd="0" presId="urn:microsoft.com/office/officeart/2005/8/layout/radial5"/>
    <dgm:cxn modelId="{8AC9597F-F04D-4433-86A7-F89F5FD99BFD}" type="presParOf" srcId="{AD65FD40-F9DB-459E-A513-2A14CDF5D8E4}" destId="{25239A48-2679-40B3-B591-5ABF970062F0}" srcOrd="0" destOrd="0" presId="urn:microsoft.com/office/officeart/2005/8/layout/radial5"/>
    <dgm:cxn modelId="{9D652F06-22B4-4433-8DA3-3CD408774281}" type="presParOf" srcId="{A7ECE626-216E-4190-9F7A-250FA67C789A}" destId="{B843F2E1-871F-4A6C-9AC4-942BC9471382}" srcOrd="4" destOrd="0" presId="urn:microsoft.com/office/officeart/2005/8/layout/radial5"/>
    <dgm:cxn modelId="{9569D1BB-8043-4E85-AFC8-B03F52A639C2}" type="presParOf" srcId="{A7ECE626-216E-4190-9F7A-250FA67C789A}" destId="{B4CA52B7-71F8-4DA0-AD46-CFE31D3EF837}" srcOrd="5" destOrd="0" presId="urn:microsoft.com/office/officeart/2005/8/layout/radial5"/>
    <dgm:cxn modelId="{4A969B63-29CF-40BF-A3AD-5E50E98A7190}" type="presParOf" srcId="{B4CA52B7-71F8-4DA0-AD46-CFE31D3EF837}" destId="{F6D99E1F-5CA7-4415-9152-49A2210B125C}" srcOrd="0" destOrd="0" presId="urn:microsoft.com/office/officeart/2005/8/layout/radial5"/>
    <dgm:cxn modelId="{CAE66EB9-03F8-4A8C-B2AF-A7EE10D415D9}" type="presParOf" srcId="{A7ECE626-216E-4190-9F7A-250FA67C789A}" destId="{6DE68EDF-566C-4431-BA62-8006FD57524F}" srcOrd="6" destOrd="0" presId="urn:microsoft.com/office/officeart/2005/8/layout/radial5"/>
    <dgm:cxn modelId="{C8D40001-DB26-4B22-B258-400F514EA7CD}" type="presParOf" srcId="{A7ECE626-216E-4190-9F7A-250FA67C789A}" destId="{02B4D54B-0CEA-4B4B-9A09-258022B3FEC6}" srcOrd="7" destOrd="0" presId="urn:microsoft.com/office/officeart/2005/8/layout/radial5"/>
    <dgm:cxn modelId="{C01591C9-F7A3-47AB-A4AF-50A77BDEFA74}" type="presParOf" srcId="{02B4D54B-0CEA-4B4B-9A09-258022B3FEC6}" destId="{B9B4053F-1473-4457-A02C-E6DA6D9E2285}" srcOrd="0" destOrd="0" presId="urn:microsoft.com/office/officeart/2005/8/layout/radial5"/>
    <dgm:cxn modelId="{46B07555-AD86-4A1A-821F-46AB3789D8FC}" type="presParOf" srcId="{A7ECE626-216E-4190-9F7A-250FA67C789A}" destId="{A08C0FC7-CD27-49EF-92CF-DFECDFD9B331}" srcOrd="8" destOrd="0" presId="urn:microsoft.com/office/officeart/2005/8/layout/radial5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7B3DD7F-991C-47DB-BDA4-796005D72195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29FD695-056B-4ECD-93F1-1BEC9BE390FC}">
      <dgm:prSet phldrT="[Текст]" custT="1"/>
      <dgm:spPr>
        <a:solidFill>
          <a:srgbClr val="00B050"/>
        </a:solidFill>
        <a:ln w="76200">
          <a:solidFill>
            <a:schemeClr val="accent6">
              <a:lumMod val="75000"/>
            </a:schemeClr>
          </a:solidFill>
        </a:ln>
      </dgm:spPr>
      <dgm:t>
        <a:bodyPr/>
        <a:lstStyle/>
        <a:p>
          <a:r>
            <a:rPr lang="ru-RU" sz="2000" b="1" dirty="0" smtClean="0">
              <a:solidFill>
                <a:schemeClr val="tx1"/>
              </a:solidFill>
            </a:rPr>
            <a:t>Разметка выполняется на разметочных плитах</a:t>
          </a:r>
          <a:endParaRPr lang="ru-RU" sz="2000" b="1" dirty="0">
            <a:solidFill>
              <a:schemeClr val="tx1"/>
            </a:solidFill>
          </a:endParaRPr>
        </a:p>
      </dgm:t>
    </dgm:pt>
    <dgm:pt modelId="{07F9336F-7986-43D3-ADDC-A1EE0BE1225D}" type="parTrans" cxnId="{1DDB6C3E-7905-40E1-91FE-8370D7A1E31D}">
      <dgm:prSet/>
      <dgm:spPr/>
      <dgm:t>
        <a:bodyPr/>
        <a:lstStyle/>
        <a:p>
          <a:endParaRPr lang="ru-RU"/>
        </a:p>
      </dgm:t>
    </dgm:pt>
    <dgm:pt modelId="{BDFAF284-2F56-4983-9EB7-9FFEFDDA0D01}" type="sibTrans" cxnId="{1DDB6C3E-7905-40E1-91FE-8370D7A1E31D}">
      <dgm:prSet/>
      <dgm:spPr/>
      <dgm:t>
        <a:bodyPr/>
        <a:lstStyle/>
        <a:p>
          <a:endParaRPr lang="ru-RU"/>
        </a:p>
      </dgm:t>
    </dgm:pt>
    <dgm:pt modelId="{92AAB9C4-BDC8-4BB7-AB93-56268773CBA8}">
      <dgm:prSet phldrT="[Текст]" custT="1"/>
      <dgm:spPr>
        <a:solidFill>
          <a:srgbClr val="00B050"/>
        </a:solidFill>
        <a:ln w="57150">
          <a:solidFill>
            <a:schemeClr val="accent6">
              <a:lumMod val="75000"/>
            </a:schemeClr>
          </a:solidFill>
        </a:ln>
      </dgm:spPr>
      <dgm:t>
        <a:bodyPr/>
        <a:lstStyle/>
        <a:p>
          <a:r>
            <a:rPr lang="ru-RU" sz="2400" b="1" dirty="0" smtClean="0">
              <a:solidFill>
                <a:schemeClr val="tx1"/>
              </a:solidFill>
            </a:rPr>
            <a:t>Нанесение разметочных линий</a:t>
          </a:r>
          <a:endParaRPr lang="ru-RU" sz="2400" b="1" dirty="0">
            <a:solidFill>
              <a:schemeClr val="tx1"/>
            </a:solidFill>
          </a:endParaRPr>
        </a:p>
      </dgm:t>
    </dgm:pt>
    <dgm:pt modelId="{1C15B517-51AB-4CE5-BF3A-7EE9C9C86312}" type="parTrans" cxnId="{CE6482D0-24C4-4143-9179-232606B1C884}">
      <dgm:prSet/>
      <dgm:spPr/>
      <dgm:t>
        <a:bodyPr/>
        <a:lstStyle/>
        <a:p>
          <a:endParaRPr lang="ru-RU"/>
        </a:p>
      </dgm:t>
    </dgm:pt>
    <dgm:pt modelId="{FFE9E8A1-84EE-4807-AA78-1D1E9CD91A06}" type="sibTrans" cxnId="{CE6482D0-24C4-4143-9179-232606B1C884}">
      <dgm:prSet/>
      <dgm:spPr/>
      <dgm:t>
        <a:bodyPr/>
        <a:lstStyle/>
        <a:p>
          <a:endParaRPr lang="ru-RU"/>
        </a:p>
      </dgm:t>
    </dgm:pt>
    <dgm:pt modelId="{DBF0E8BC-2FB0-4EC0-B13C-DBC6A88CA0D8}">
      <dgm:prSet phldrT="[Текст]" custT="1"/>
      <dgm:spPr>
        <a:solidFill>
          <a:srgbClr val="FFC000">
            <a:alpha val="90000"/>
          </a:srgbClr>
        </a:solidFill>
        <a:ln w="38100">
          <a:solidFill>
            <a:schemeClr val="tx1"/>
          </a:solidFill>
        </a:ln>
      </dgm:spPr>
      <dgm:t>
        <a:bodyPr/>
        <a:lstStyle/>
        <a:p>
          <a:r>
            <a:rPr lang="ru-RU" sz="2000" b="1" dirty="0" smtClean="0">
              <a:solidFill>
                <a:srgbClr val="FF0000"/>
              </a:solidFill>
            </a:rPr>
            <a:t>Проводят один раз</a:t>
          </a:r>
          <a:endParaRPr lang="ru-RU" sz="2000" b="1" dirty="0">
            <a:solidFill>
              <a:srgbClr val="FF0000"/>
            </a:solidFill>
          </a:endParaRPr>
        </a:p>
      </dgm:t>
    </dgm:pt>
    <dgm:pt modelId="{39A211E1-3CDE-477B-BE12-F6994A8B0224}" type="parTrans" cxnId="{977476EB-2C0F-4486-8CBC-4449FDFDD193}">
      <dgm:prSet/>
      <dgm:spPr/>
      <dgm:t>
        <a:bodyPr/>
        <a:lstStyle/>
        <a:p>
          <a:endParaRPr lang="ru-RU"/>
        </a:p>
      </dgm:t>
    </dgm:pt>
    <dgm:pt modelId="{40306208-E19F-4052-900F-F20D3C550BF4}" type="sibTrans" cxnId="{977476EB-2C0F-4486-8CBC-4449FDFDD193}">
      <dgm:prSet/>
      <dgm:spPr/>
      <dgm:t>
        <a:bodyPr/>
        <a:lstStyle/>
        <a:p>
          <a:endParaRPr lang="ru-RU"/>
        </a:p>
      </dgm:t>
    </dgm:pt>
    <dgm:pt modelId="{CB1B9706-1AD9-416A-95E4-0589392C5ACA}">
      <dgm:prSet phldrT="[Текст]" custT="1"/>
      <dgm:spPr>
        <a:solidFill>
          <a:srgbClr val="FFC000">
            <a:alpha val="90000"/>
          </a:srgbClr>
        </a:solidFill>
        <a:ln w="38100">
          <a:solidFill>
            <a:schemeClr val="tx1"/>
          </a:solidFill>
        </a:ln>
      </dgm:spPr>
      <dgm:t>
        <a:bodyPr/>
        <a:lstStyle/>
        <a:p>
          <a:pPr algn="l"/>
          <a:r>
            <a:rPr lang="ru-RU" sz="1800" b="1" dirty="0" smtClean="0">
              <a:solidFill>
                <a:srgbClr val="FF0000"/>
              </a:solidFill>
            </a:rPr>
            <a:t>Наносят в последовательности: горизонтальные</a:t>
          </a:r>
        </a:p>
        <a:p>
          <a:pPr algn="l"/>
          <a:r>
            <a:rPr lang="ru-RU" sz="1800" b="1" dirty="0" smtClean="0">
              <a:solidFill>
                <a:srgbClr val="FF0000"/>
              </a:solidFill>
            </a:rPr>
            <a:t>вертикальные </a:t>
          </a:r>
        </a:p>
        <a:p>
          <a:pPr algn="l"/>
          <a:r>
            <a:rPr lang="ru-RU" sz="1800" b="1" dirty="0" smtClean="0">
              <a:solidFill>
                <a:srgbClr val="FF0000"/>
              </a:solidFill>
            </a:rPr>
            <a:t>наклонные</a:t>
          </a:r>
        </a:p>
        <a:p>
          <a:pPr algn="l"/>
          <a:r>
            <a:rPr lang="ru-RU" sz="1800" b="1" dirty="0" smtClean="0">
              <a:solidFill>
                <a:srgbClr val="FF0000"/>
              </a:solidFill>
            </a:rPr>
            <a:t> дуги, закругления</a:t>
          </a:r>
        </a:p>
        <a:p>
          <a:pPr algn="l"/>
          <a:r>
            <a:rPr lang="ru-RU" sz="1800" b="1" dirty="0" smtClean="0">
              <a:solidFill>
                <a:srgbClr val="FF0000"/>
              </a:solidFill>
            </a:rPr>
            <a:t>окружности</a:t>
          </a:r>
          <a:endParaRPr lang="ru-RU" sz="1800" b="1" dirty="0">
            <a:solidFill>
              <a:srgbClr val="FF0000"/>
            </a:solidFill>
          </a:endParaRPr>
        </a:p>
      </dgm:t>
    </dgm:pt>
    <dgm:pt modelId="{CB54245D-DB85-4953-822F-D39B3F1185D9}" type="parTrans" cxnId="{02196E2F-E9B0-4D5B-AA43-86F89261BB7C}">
      <dgm:prSet/>
      <dgm:spPr/>
      <dgm:t>
        <a:bodyPr/>
        <a:lstStyle/>
        <a:p>
          <a:endParaRPr lang="ru-RU"/>
        </a:p>
      </dgm:t>
    </dgm:pt>
    <dgm:pt modelId="{644CA5DF-A671-4E4F-97A8-6E5E81BCA642}" type="sibTrans" cxnId="{02196E2F-E9B0-4D5B-AA43-86F89261BB7C}">
      <dgm:prSet/>
      <dgm:spPr/>
      <dgm:t>
        <a:bodyPr/>
        <a:lstStyle/>
        <a:p>
          <a:endParaRPr lang="ru-RU"/>
        </a:p>
      </dgm:t>
    </dgm:pt>
    <dgm:pt modelId="{C74A1EFD-A5EA-4C9F-920B-8258A28403A8}">
      <dgm:prSet custT="1"/>
      <dgm:spPr>
        <a:solidFill>
          <a:srgbClr val="00B050"/>
        </a:solidFill>
        <a:ln w="57150">
          <a:solidFill>
            <a:schemeClr val="accent6">
              <a:lumMod val="75000"/>
            </a:schemeClr>
          </a:solidFill>
        </a:ln>
      </dgm:spPr>
      <dgm:t>
        <a:bodyPr/>
        <a:lstStyle/>
        <a:p>
          <a:r>
            <a:rPr lang="ru-RU" sz="2000" b="1" dirty="0" err="1" smtClean="0">
              <a:solidFill>
                <a:schemeClr val="tx1"/>
              </a:solidFill>
            </a:rPr>
            <a:t>Накернивание</a:t>
          </a:r>
          <a:r>
            <a:rPr lang="ru-RU" sz="2000" b="1" dirty="0" smtClean="0">
              <a:solidFill>
                <a:schemeClr val="tx1"/>
              </a:solidFill>
            </a:rPr>
            <a:t> разметочных линий</a:t>
          </a:r>
          <a:endParaRPr lang="ru-RU" sz="2000" b="1" dirty="0">
            <a:solidFill>
              <a:schemeClr val="tx1"/>
            </a:solidFill>
          </a:endParaRPr>
        </a:p>
      </dgm:t>
    </dgm:pt>
    <dgm:pt modelId="{22D2DB3D-721E-49E6-A20C-8CF725482C43}" type="parTrans" cxnId="{E11F2809-2B48-4D35-B569-971DA0100309}">
      <dgm:prSet/>
      <dgm:spPr/>
      <dgm:t>
        <a:bodyPr/>
        <a:lstStyle/>
        <a:p>
          <a:endParaRPr lang="ru-RU"/>
        </a:p>
      </dgm:t>
    </dgm:pt>
    <dgm:pt modelId="{B20D6795-E39E-4B08-BD8D-9F1C9EA5F92C}" type="sibTrans" cxnId="{E11F2809-2B48-4D35-B569-971DA0100309}">
      <dgm:prSet/>
      <dgm:spPr/>
      <dgm:t>
        <a:bodyPr/>
        <a:lstStyle/>
        <a:p>
          <a:endParaRPr lang="ru-RU"/>
        </a:p>
      </dgm:t>
    </dgm:pt>
    <dgm:pt modelId="{D5860030-C876-492D-BD9E-5CC744EB0D32}">
      <dgm:prSet custT="1"/>
      <dgm:spPr>
        <a:solidFill>
          <a:srgbClr val="FFC000">
            <a:alpha val="90000"/>
          </a:srgbClr>
        </a:solidFill>
        <a:ln w="38100">
          <a:solidFill>
            <a:schemeClr val="tx1"/>
          </a:solidFill>
        </a:ln>
      </dgm:spPr>
      <dgm:t>
        <a:bodyPr/>
        <a:lstStyle/>
        <a:p>
          <a:pPr algn="l"/>
          <a:r>
            <a:rPr lang="ru-RU" sz="1400" b="1" dirty="0" smtClean="0">
              <a:solidFill>
                <a:srgbClr val="FF0000"/>
              </a:solidFill>
            </a:rPr>
            <a:t>Керны ставят на пересечении рисок и закруглениях.</a:t>
          </a:r>
        </a:p>
        <a:p>
          <a:pPr algn="l"/>
          <a:r>
            <a:rPr lang="ru-RU" sz="1400" b="1" dirty="0" smtClean="0">
              <a:solidFill>
                <a:srgbClr val="FF0000"/>
              </a:solidFill>
            </a:rPr>
            <a:t>На длинных прямых линиях на расстоянии 20…..100 мм.</a:t>
          </a:r>
        </a:p>
        <a:p>
          <a:pPr algn="l"/>
          <a:r>
            <a:rPr lang="ru-RU" sz="1400" b="1" dirty="0" smtClean="0">
              <a:solidFill>
                <a:srgbClr val="FF0000"/>
              </a:solidFill>
            </a:rPr>
            <a:t>На коротких линиях на расстоянии 5….10 мм</a:t>
          </a:r>
          <a:endParaRPr lang="ru-RU" sz="1400" b="1" dirty="0">
            <a:solidFill>
              <a:srgbClr val="FF0000"/>
            </a:solidFill>
          </a:endParaRPr>
        </a:p>
      </dgm:t>
    </dgm:pt>
    <dgm:pt modelId="{1DB8DDFB-86E1-41FF-8805-FC0BBB519845}" type="parTrans" cxnId="{D9DA23B8-0340-4CBD-BF68-95463298C0E8}">
      <dgm:prSet/>
      <dgm:spPr/>
      <dgm:t>
        <a:bodyPr/>
        <a:lstStyle/>
        <a:p>
          <a:endParaRPr lang="ru-RU"/>
        </a:p>
      </dgm:t>
    </dgm:pt>
    <dgm:pt modelId="{0B34FD8A-8BA2-48FA-9253-AA4EA7D8088F}" type="sibTrans" cxnId="{D9DA23B8-0340-4CBD-BF68-95463298C0E8}">
      <dgm:prSet/>
      <dgm:spPr/>
      <dgm:t>
        <a:bodyPr/>
        <a:lstStyle/>
        <a:p>
          <a:endParaRPr lang="ru-RU"/>
        </a:p>
      </dgm:t>
    </dgm:pt>
    <dgm:pt modelId="{4C087533-E623-4B05-AA2E-8BB5AD1777F0}">
      <dgm:prSet custT="1"/>
      <dgm:spPr>
        <a:solidFill>
          <a:srgbClr val="FFC000">
            <a:alpha val="90000"/>
          </a:srgbClr>
        </a:solidFill>
        <a:ln w="38100">
          <a:solidFill>
            <a:schemeClr val="tx1"/>
          </a:solidFill>
        </a:ln>
      </dgm:spPr>
      <dgm:t>
        <a:bodyPr/>
        <a:lstStyle/>
        <a:p>
          <a:r>
            <a:rPr lang="ru-RU" sz="2000" b="1" dirty="0" smtClean="0">
              <a:solidFill>
                <a:srgbClr val="FF0000"/>
              </a:solidFill>
            </a:rPr>
            <a:t>Проводят для закрепления разметочных линий</a:t>
          </a:r>
          <a:endParaRPr lang="ru-RU" sz="2000" b="1" dirty="0">
            <a:solidFill>
              <a:srgbClr val="FF0000"/>
            </a:solidFill>
          </a:endParaRPr>
        </a:p>
      </dgm:t>
    </dgm:pt>
    <dgm:pt modelId="{B030E0A0-DF4A-436E-A5AD-4E016E4052E2}" type="parTrans" cxnId="{62C3E91B-C572-4964-A79F-EEEF5EDA8FEB}">
      <dgm:prSet/>
      <dgm:spPr/>
      <dgm:t>
        <a:bodyPr/>
        <a:lstStyle/>
        <a:p>
          <a:endParaRPr lang="ru-RU"/>
        </a:p>
      </dgm:t>
    </dgm:pt>
    <dgm:pt modelId="{AA5B1DAC-AF3C-445C-963D-8A1B3FC3E6CB}" type="sibTrans" cxnId="{62C3E91B-C572-4964-A79F-EEEF5EDA8FEB}">
      <dgm:prSet/>
      <dgm:spPr/>
      <dgm:t>
        <a:bodyPr/>
        <a:lstStyle/>
        <a:p>
          <a:endParaRPr lang="ru-RU"/>
        </a:p>
      </dgm:t>
    </dgm:pt>
    <dgm:pt modelId="{B214B770-6645-460F-9A70-DCE999995DB0}">
      <dgm:prSet custT="1"/>
      <dgm:spPr>
        <a:solidFill>
          <a:srgbClr val="FFC000">
            <a:alpha val="90000"/>
          </a:srgbClr>
        </a:solidFill>
        <a:ln w="38100">
          <a:solidFill>
            <a:schemeClr val="tx1">
              <a:lumMod val="95000"/>
              <a:lumOff val="5000"/>
            </a:schemeClr>
          </a:solidFill>
        </a:ln>
      </dgm:spPr>
      <dgm:t>
        <a:bodyPr/>
        <a:lstStyle/>
        <a:p>
          <a:r>
            <a:rPr lang="ru-RU" sz="2000" b="1" dirty="0" smtClean="0">
              <a:solidFill>
                <a:srgbClr val="FF0000"/>
              </a:solidFill>
            </a:rPr>
            <a:t>Выполняют  кернером</a:t>
          </a:r>
          <a:endParaRPr lang="ru-RU" sz="2000" b="1" dirty="0">
            <a:solidFill>
              <a:srgbClr val="FF0000"/>
            </a:solidFill>
          </a:endParaRPr>
        </a:p>
      </dgm:t>
    </dgm:pt>
    <dgm:pt modelId="{AC9888A2-B052-4856-8E15-2E9774E54B15}" type="parTrans" cxnId="{D56FB5A7-9DA9-4104-8F07-36190E9BFD94}">
      <dgm:prSet/>
      <dgm:spPr/>
      <dgm:t>
        <a:bodyPr/>
        <a:lstStyle/>
        <a:p>
          <a:endParaRPr lang="ru-RU"/>
        </a:p>
      </dgm:t>
    </dgm:pt>
    <dgm:pt modelId="{8ADD0A27-FF2A-44F9-9C03-3477000FCE31}" type="sibTrans" cxnId="{D56FB5A7-9DA9-4104-8F07-36190E9BFD94}">
      <dgm:prSet/>
      <dgm:spPr/>
      <dgm:t>
        <a:bodyPr/>
        <a:lstStyle/>
        <a:p>
          <a:endParaRPr lang="ru-RU"/>
        </a:p>
      </dgm:t>
    </dgm:pt>
    <dgm:pt modelId="{B8F8C0B5-DA87-4A5A-857F-112484BA474D}">
      <dgm:prSet custT="1"/>
      <dgm:spPr>
        <a:solidFill>
          <a:srgbClr val="FFC000">
            <a:alpha val="90000"/>
          </a:srgbClr>
        </a:solidFill>
        <a:ln w="38100">
          <a:solidFill>
            <a:schemeClr val="tx1"/>
          </a:solidFill>
        </a:ln>
      </dgm:spPr>
      <dgm:t>
        <a:bodyPr/>
        <a:lstStyle/>
        <a:p>
          <a:r>
            <a:rPr lang="ru-RU" sz="1400" b="1" dirty="0" smtClean="0">
              <a:solidFill>
                <a:srgbClr val="FF0000"/>
              </a:solidFill>
            </a:rPr>
            <a:t>Керном  называется углубление ( лунка), образовавшееся при ударе молотка по кернеру.</a:t>
          </a:r>
          <a:endParaRPr lang="ru-RU" sz="1400" b="1" dirty="0">
            <a:solidFill>
              <a:srgbClr val="FF0000"/>
            </a:solidFill>
          </a:endParaRPr>
        </a:p>
      </dgm:t>
    </dgm:pt>
    <dgm:pt modelId="{F3ABBADE-797A-44BD-8FB0-9C181311DA59}" type="parTrans" cxnId="{34F8B7C3-8C08-4244-A352-2325D9557D9E}">
      <dgm:prSet/>
      <dgm:spPr/>
      <dgm:t>
        <a:bodyPr/>
        <a:lstStyle/>
        <a:p>
          <a:endParaRPr lang="ru-RU"/>
        </a:p>
      </dgm:t>
    </dgm:pt>
    <dgm:pt modelId="{4FFEB5EA-0ABA-4538-A88A-A4727A5FFDE6}" type="sibTrans" cxnId="{34F8B7C3-8C08-4244-A352-2325D9557D9E}">
      <dgm:prSet/>
      <dgm:spPr/>
      <dgm:t>
        <a:bodyPr/>
        <a:lstStyle/>
        <a:p>
          <a:endParaRPr lang="ru-RU"/>
        </a:p>
      </dgm:t>
    </dgm:pt>
    <dgm:pt modelId="{EBB736AE-45D6-47C9-B14B-CB320294CF1F}" type="pres">
      <dgm:prSet presAssocID="{C7B3DD7F-991C-47DB-BDA4-796005D72195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F827F52C-C610-4EDF-A263-5E29297294A2}" type="pres">
      <dgm:prSet presAssocID="{329FD695-056B-4ECD-93F1-1BEC9BE390FC}" presName="root" presStyleCnt="0"/>
      <dgm:spPr/>
    </dgm:pt>
    <dgm:pt modelId="{7B6DF79D-DC8E-4456-80C9-DEA8DF6F0ADE}" type="pres">
      <dgm:prSet presAssocID="{329FD695-056B-4ECD-93F1-1BEC9BE390FC}" presName="rootComposite" presStyleCnt="0"/>
      <dgm:spPr/>
    </dgm:pt>
    <dgm:pt modelId="{A877CD9E-BF37-4745-9851-3AF82310A81D}" type="pres">
      <dgm:prSet presAssocID="{329FD695-056B-4ECD-93F1-1BEC9BE390FC}" presName="rootText" presStyleLbl="node1" presStyleIdx="0" presStyleCnt="3" custScaleX="116013" custScaleY="332983" custLinFactNeighborX="-43" custLinFactNeighborY="-2667"/>
      <dgm:spPr/>
      <dgm:t>
        <a:bodyPr/>
        <a:lstStyle/>
        <a:p>
          <a:endParaRPr lang="ru-RU"/>
        </a:p>
      </dgm:t>
    </dgm:pt>
    <dgm:pt modelId="{19AF55C1-64C5-4C97-8B86-7B52DF28DDD5}" type="pres">
      <dgm:prSet presAssocID="{329FD695-056B-4ECD-93F1-1BEC9BE390FC}" presName="rootConnector" presStyleLbl="node1" presStyleIdx="0" presStyleCnt="3"/>
      <dgm:spPr/>
      <dgm:t>
        <a:bodyPr/>
        <a:lstStyle/>
        <a:p>
          <a:endParaRPr lang="ru-RU"/>
        </a:p>
      </dgm:t>
    </dgm:pt>
    <dgm:pt modelId="{75B2EA34-9B95-45C7-8457-276B16097BAD}" type="pres">
      <dgm:prSet presAssocID="{329FD695-056B-4ECD-93F1-1BEC9BE390FC}" presName="childShape" presStyleCnt="0"/>
      <dgm:spPr/>
    </dgm:pt>
    <dgm:pt modelId="{7B6A5713-D53C-48D3-9E5A-0DB64ABD83E5}" type="pres">
      <dgm:prSet presAssocID="{92AAB9C4-BDC8-4BB7-AB93-56268773CBA8}" presName="root" presStyleCnt="0"/>
      <dgm:spPr/>
    </dgm:pt>
    <dgm:pt modelId="{4C60ABAD-D0E1-45F8-B53C-5DF39B67FDDE}" type="pres">
      <dgm:prSet presAssocID="{92AAB9C4-BDC8-4BB7-AB93-56268773CBA8}" presName="rootComposite" presStyleCnt="0"/>
      <dgm:spPr/>
    </dgm:pt>
    <dgm:pt modelId="{1BD63F08-85B4-4CC1-97FC-17AF08B63AE0}" type="pres">
      <dgm:prSet presAssocID="{92AAB9C4-BDC8-4BB7-AB93-56268773CBA8}" presName="rootText" presStyleLbl="node1" presStyleIdx="1" presStyleCnt="3" custScaleX="129123" custScaleY="148214" custLinFactNeighborX="1792" custLinFactNeighborY="-2971"/>
      <dgm:spPr/>
      <dgm:t>
        <a:bodyPr/>
        <a:lstStyle/>
        <a:p>
          <a:endParaRPr lang="ru-RU"/>
        </a:p>
      </dgm:t>
    </dgm:pt>
    <dgm:pt modelId="{F2049365-D9D9-4268-B8D0-CDC96108CAF7}" type="pres">
      <dgm:prSet presAssocID="{92AAB9C4-BDC8-4BB7-AB93-56268773CBA8}" presName="rootConnector" presStyleLbl="node1" presStyleIdx="1" presStyleCnt="3"/>
      <dgm:spPr/>
      <dgm:t>
        <a:bodyPr/>
        <a:lstStyle/>
        <a:p>
          <a:endParaRPr lang="ru-RU"/>
        </a:p>
      </dgm:t>
    </dgm:pt>
    <dgm:pt modelId="{57FCCD18-ED02-4831-9896-0C8492F1D567}" type="pres">
      <dgm:prSet presAssocID="{92AAB9C4-BDC8-4BB7-AB93-56268773CBA8}" presName="childShape" presStyleCnt="0"/>
      <dgm:spPr/>
    </dgm:pt>
    <dgm:pt modelId="{F8F2E6C6-E4F4-4361-86D4-A6E748EB8C1E}" type="pres">
      <dgm:prSet presAssocID="{39A211E1-3CDE-477B-BE12-F6994A8B0224}" presName="Name13" presStyleLbl="parChTrans1D2" presStyleIdx="0" presStyleCnt="6"/>
      <dgm:spPr/>
      <dgm:t>
        <a:bodyPr/>
        <a:lstStyle/>
        <a:p>
          <a:endParaRPr lang="ru-RU"/>
        </a:p>
      </dgm:t>
    </dgm:pt>
    <dgm:pt modelId="{D1ED2CEB-04E8-411C-9895-4A6CA3D71C63}" type="pres">
      <dgm:prSet presAssocID="{DBF0E8BC-2FB0-4EC0-B13C-DBC6A88CA0D8}" presName="childText" presStyleLbl="bgAcc1" presStyleIdx="0" presStyleCnt="6" custScaleX="132573" custScaleY="127136" custLinFactNeighborX="-6664" custLinFactNeighborY="1184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375F34-F724-4386-B895-F545321F4CB0}" type="pres">
      <dgm:prSet presAssocID="{CB54245D-DB85-4953-822F-D39B3F1185D9}" presName="Name13" presStyleLbl="parChTrans1D2" presStyleIdx="1" presStyleCnt="6"/>
      <dgm:spPr/>
      <dgm:t>
        <a:bodyPr/>
        <a:lstStyle/>
        <a:p>
          <a:endParaRPr lang="ru-RU"/>
        </a:p>
      </dgm:t>
    </dgm:pt>
    <dgm:pt modelId="{510ED191-9D5E-4DBE-8843-436A6B753890}" type="pres">
      <dgm:prSet presAssocID="{CB1B9706-1AD9-416A-95E4-0589392C5ACA}" presName="childText" presStyleLbl="bgAcc1" presStyleIdx="1" presStyleCnt="6" custScaleX="194724" custScaleY="288920" custLinFactNeighborX="-1342" custLinFactNeighborY="470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A48CFE-3F21-4FF8-BEF2-FA087DF49AD2}" type="pres">
      <dgm:prSet presAssocID="{C74A1EFD-A5EA-4C9F-920B-8258A28403A8}" presName="root" presStyleCnt="0"/>
      <dgm:spPr/>
    </dgm:pt>
    <dgm:pt modelId="{77A80479-132B-4188-9459-6513D9A11421}" type="pres">
      <dgm:prSet presAssocID="{C74A1EFD-A5EA-4C9F-920B-8258A28403A8}" presName="rootComposite" presStyleCnt="0"/>
      <dgm:spPr/>
    </dgm:pt>
    <dgm:pt modelId="{FE0D3A04-B3C5-4560-943F-FF66D44E62A8}" type="pres">
      <dgm:prSet presAssocID="{C74A1EFD-A5EA-4C9F-920B-8258A28403A8}" presName="rootText" presStyleLbl="node1" presStyleIdx="2" presStyleCnt="3" custScaleX="155072" custScaleY="117442" custLinFactNeighborX="5643" custLinFactNeighborY="-868"/>
      <dgm:spPr/>
      <dgm:t>
        <a:bodyPr/>
        <a:lstStyle/>
        <a:p>
          <a:endParaRPr lang="ru-RU"/>
        </a:p>
      </dgm:t>
    </dgm:pt>
    <dgm:pt modelId="{7F862FD1-D1C5-4389-A163-51B617F4BB95}" type="pres">
      <dgm:prSet presAssocID="{C74A1EFD-A5EA-4C9F-920B-8258A28403A8}" presName="rootConnector" presStyleLbl="node1" presStyleIdx="2" presStyleCnt="3"/>
      <dgm:spPr/>
      <dgm:t>
        <a:bodyPr/>
        <a:lstStyle/>
        <a:p>
          <a:endParaRPr lang="ru-RU"/>
        </a:p>
      </dgm:t>
    </dgm:pt>
    <dgm:pt modelId="{8D1B64EA-6460-4D50-BBF2-19348982E625}" type="pres">
      <dgm:prSet presAssocID="{C74A1EFD-A5EA-4C9F-920B-8258A28403A8}" presName="childShape" presStyleCnt="0"/>
      <dgm:spPr/>
    </dgm:pt>
    <dgm:pt modelId="{2DE36C52-54EA-44B1-97A3-0860D208976E}" type="pres">
      <dgm:prSet presAssocID="{B030E0A0-DF4A-436E-A5AD-4E016E4052E2}" presName="Name13" presStyleLbl="parChTrans1D2" presStyleIdx="2" presStyleCnt="6"/>
      <dgm:spPr/>
      <dgm:t>
        <a:bodyPr/>
        <a:lstStyle/>
        <a:p>
          <a:endParaRPr lang="ru-RU"/>
        </a:p>
      </dgm:t>
    </dgm:pt>
    <dgm:pt modelId="{122D5C6E-839F-473A-B240-9D93178AD577}" type="pres">
      <dgm:prSet presAssocID="{4C087533-E623-4B05-AA2E-8BB5AD1777F0}" presName="childText" presStyleLbl="bgAcc1" presStyleIdx="2" presStyleCnt="6" custScaleX="20278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62A851-341F-4281-9D85-EB962EDC9971}" type="pres">
      <dgm:prSet presAssocID="{AC9888A2-B052-4856-8E15-2E9774E54B15}" presName="Name13" presStyleLbl="parChTrans1D2" presStyleIdx="3" presStyleCnt="6"/>
      <dgm:spPr/>
      <dgm:t>
        <a:bodyPr/>
        <a:lstStyle/>
        <a:p>
          <a:endParaRPr lang="ru-RU"/>
        </a:p>
      </dgm:t>
    </dgm:pt>
    <dgm:pt modelId="{CAC47BF7-A138-4172-BE72-0072758888D9}" type="pres">
      <dgm:prSet presAssocID="{B214B770-6645-460F-9A70-DCE999995DB0}" presName="childText" presStyleLbl="bgAcc1" presStyleIdx="3" presStyleCnt="6" custScaleX="199928" custScaleY="632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C7229C-BBBE-4895-925D-AD81CC660AEC}" type="pres">
      <dgm:prSet presAssocID="{1DB8DDFB-86E1-41FF-8805-FC0BBB519845}" presName="Name13" presStyleLbl="parChTrans1D2" presStyleIdx="4" presStyleCnt="6"/>
      <dgm:spPr/>
      <dgm:t>
        <a:bodyPr/>
        <a:lstStyle/>
        <a:p>
          <a:endParaRPr lang="ru-RU"/>
        </a:p>
      </dgm:t>
    </dgm:pt>
    <dgm:pt modelId="{132AD7B2-EAFB-4231-A239-E5F80DC93FD3}" type="pres">
      <dgm:prSet presAssocID="{D5860030-C876-492D-BD9E-5CC744EB0D32}" presName="childText" presStyleLbl="bgAcc1" presStyleIdx="4" presStyleCnt="6" custScaleX="199928" custScaleY="241254" custLinFactNeighborX="-1803" custLinFactNeighborY="7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5A9296-FC8D-4153-90A7-29E016ACFCE2}" type="pres">
      <dgm:prSet presAssocID="{F3ABBADE-797A-44BD-8FB0-9C181311DA59}" presName="Name13" presStyleLbl="parChTrans1D2" presStyleIdx="5" presStyleCnt="6"/>
      <dgm:spPr/>
      <dgm:t>
        <a:bodyPr/>
        <a:lstStyle/>
        <a:p>
          <a:endParaRPr lang="ru-RU"/>
        </a:p>
      </dgm:t>
    </dgm:pt>
    <dgm:pt modelId="{DA2898B2-F436-494D-8BA9-D2C4E9EDC2CB}" type="pres">
      <dgm:prSet presAssocID="{B8F8C0B5-DA87-4A5A-857F-112484BA474D}" presName="childText" presStyleLbl="bgAcc1" presStyleIdx="5" presStyleCnt="6" custScaleX="164661" custScaleY="127704" custLinFactNeighborX="10608" custLinFactNeighborY="-64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77476EB-2C0F-4486-8CBC-4449FDFDD193}" srcId="{92AAB9C4-BDC8-4BB7-AB93-56268773CBA8}" destId="{DBF0E8BC-2FB0-4EC0-B13C-DBC6A88CA0D8}" srcOrd="0" destOrd="0" parTransId="{39A211E1-3CDE-477B-BE12-F6994A8B0224}" sibTransId="{40306208-E19F-4052-900F-F20D3C550BF4}"/>
    <dgm:cxn modelId="{1A902CC8-3CEE-4215-9048-5F8A9C45F841}" type="presOf" srcId="{C7B3DD7F-991C-47DB-BDA4-796005D72195}" destId="{EBB736AE-45D6-47C9-B14B-CB320294CF1F}" srcOrd="0" destOrd="0" presId="urn:microsoft.com/office/officeart/2005/8/layout/hierarchy3"/>
    <dgm:cxn modelId="{C11FEFFF-CAD3-43B1-9AED-0A2CC3570358}" type="presOf" srcId="{C74A1EFD-A5EA-4C9F-920B-8258A28403A8}" destId="{FE0D3A04-B3C5-4560-943F-FF66D44E62A8}" srcOrd="0" destOrd="0" presId="urn:microsoft.com/office/officeart/2005/8/layout/hierarchy3"/>
    <dgm:cxn modelId="{2AB780EF-C675-4DCA-AE12-067B16516F05}" type="presOf" srcId="{CB54245D-DB85-4953-822F-D39B3F1185D9}" destId="{1B375F34-F724-4386-B895-F545321F4CB0}" srcOrd="0" destOrd="0" presId="urn:microsoft.com/office/officeart/2005/8/layout/hierarchy3"/>
    <dgm:cxn modelId="{D56FB5A7-9DA9-4104-8F07-36190E9BFD94}" srcId="{C74A1EFD-A5EA-4C9F-920B-8258A28403A8}" destId="{B214B770-6645-460F-9A70-DCE999995DB0}" srcOrd="1" destOrd="0" parTransId="{AC9888A2-B052-4856-8E15-2E9774E54B15}" sibTransId="{8ADD0A27-FF2A-44F9-9C03-3477000FCE31}"/>
    <dgm:cxn modelId="{7483588B-65E6-497B-8EAD-89EBB0C72DDA}" type="presOf" srcId="{C74A1EFD-A5EA-4C9F-920B-8258A28403A8}" destId="{7F862FD1-D1C5-4389-A163-51B617F4BB95}" srcOrd="1" destOrd="0" presId="urn:microsoft.com/office/officeart/2005/8/layout/hierarchy3"/>
    <dgm:cxn modelId="{E11F2809-2B48-4D35-B569-971DA0100309}" srcId="{C7B3DD7F-991C-47DB-BDA4-796005D72195}" destId="{C74A1EFD-A5EA-4C9F-920B-8258A28403A8}" srcOrd="2" destOrd="0" parTransId="{22D2DB3D-721E-49E6-A20C-8CF725482C43}" sibTransId="{B20D6795-E39E-4B08-BD8D-9F1C9EA5F92C}"/>
    <dgm:cxn modelId="{6038CCD4-CE6C-4C35-8A77-54DD6A1AEB49}" type="presOf" srcId="{B214B770-6645-460F-9A70-DCE999995DB0}" destId="{CAC47BF7-A138-4172-BE72-0072758888D9}" srcOrd="0" destOrd="0" presId="urn:microsoft.com/office/officeart/2005/8/layout/hierarchy3"/>
    <dgm:cxn modelId="{1A48CDFE-2D3C-49E8-978B-90F3D76D8A65}" type="presOf" srcId="{39A211E1-3CDE-477B-BE12-F6994A8B0224}" destId="{F8F2E6C6-E4F4-4361-86D4-A6E748EB8C1E}" srcOrd="0" destOrd="0" presId="urn:microsoft.com/office/officeart/2005/8/layout/hierarchy3"/>
    <dgm:cxn modelId="{D5E67B06-0452-4714-A2E3-71EA791BD84E}" type="presOf" srcId="{329FD695-056B-4ECD-93F1-1BEC9BE390FC}" destId="{A877CD9E-BF37-4745-9851-3AF82310A81D}" srcOrd="0" destOrd="0" presId="urn:microsoft.com/office/officeart/2005/8/layout/hierarchy3"/>
    <dgm:cxn modelId="{16C3423E-0972-44A3-A36A-3CBDB3BB54A5}" type="presOf" srcId="{B030E0A0-DF4A-436E-A5AD-4E016E4052E2}" destId="{2DE36C52-54EA-44B1-97A3-0860D208976E}" srcOrd="0" destOrd="0" presId="urn:microsoft.com/office/officeart/2005/8/layout/hierarchy3"/>
    <dgm:cxn modelId="{5C019912-9601-4944-BCD7-0E395B510D92}" type="presOf" srcId="{DBF0E8BC-2FB0-4EC0-B13C-DBC6A88CA0D8}" destId="{D1ED2CEB-04E8-411C-9895-4A6CA3D71C63}" srcOrd="0" destOrd="0" presId="urn:microsoft.com/office/officeart/2005/8/layout/hierarchy3"/>
    <dgm:cxn modelId="{34F8B7C3-8C08-4244-A352-2325D9557D9E}" srcId="{C74A1EFD-A5EA-4C9F-920B-8258A28403A8}" destId="{B8F8C0B5-DA87-4A5A-857F-112484BA474D}" srcOrd="3" destOrd="0" parTransId="{F3ABBADE-797A-44BD-8FB0-9C181311DA59}" sibTransId="{4FFEB5EA-0ABA-4538-A88A-A4727A5FFDE6}"/>
    <dgm:cxn modelId="{1DDB6C3E-7905-40E1-91FE-8370D7A1E31D}" srcId="{C7B3DD7F-991C-47DB-BDA4-796005D72195}" destId="{329FD695-056B-4ECD-93F1-1BEC9BE390FC}" srcOrd="0" destOrd="0" parTransId="{07F9336F-7986-43D3-ADDC-A1EE0BE1225D}" sibTransId="{BDFAF284-2F56-4983-9EB7-9FFEFDDA0D01}"/>
    <dgm:cxn modelId="{62C3E91B-C572-4964-A79F-EEEF5EDA8FEB}" srcId="{C74A1EFD-A5EA-4C9F-920B-8258A28403A8}" destId="{4C087533-E623-4B05-AA2E-8BB5AD1777F0}" srcOrd="0" destOrd="0" parTransId="{B030E0A0-DF4A-436E-A5AD-4E016E4052E2}" sibTransId="{AA5B1DAC-AF3C-445C-963D-8A1B3FC3E6CB}"/>
    <dgm:cxn modelId="{42768041-98F7-4ACE-AB49-9C01CC0B402B}" type="presOf" srcId="{92AAB9C4-BDC8-4BB7-AB93-56268773CBA8}" destId="{1BD63F08-85B4-4CC1-97FC-17AF08B63AE0}" srcOrd="0" destOrd="0" presId="urn:microsoft.com/office/officeart/2005/8/layout/hierarchy3"/>
    <dgm:cxn modelId="{57E1EC9C-23B0-4FFB-A1B1-4C3485A30752}" type="presOf" srcId="{92AAB9C4-BDC8-4BB7-AB93-56268773CBA8}" destId="{F2049365-D9D9-4268-B8D0-CDC96108CAF7}" srcOrd="1" destOrd="0" presId="urn:microsoft.com/office/officeart/2005/8/layout/hierarchy3"/>
    <dgm:cxn modelId="{D9DA23B8-0340-4CBD-BF68-95463298C0E8}" srcId="{C74A1EFD-A5EA-4C9F-920B-8258A28403A8}" destId="{D5860030-C876-492D-BD9E-5CC744EB0D32}" srcOrd="2" destOrd="0" parTransId="{1DB8DDFB-86E1-41FF-8805-FC0BBB519845}" sibTransId="{0B34FD8A-8BA2-48FA-9253-AA4EA7D8088F}"/>
    <dgm:cxn modelId="{B243481C-C354-44CF-A3B4-FAB8293D44F0}" type="presOf" srcId="{329FD695-056B-4ECD-93F1-1BEC9BE390FC}" destId="{19AF55C1-64C5-4C97-8B86-7B52DF28DDD5}" srcOrd="1" destOrd="0" presId="urn:microsoft.com/office/officeart/2005/8/layout/hierarchy3"/>
    <dgm:cxn modelId="{CE6482D0-24C4-4143-9179-232606B1C884}" srcId="{C7B3DD7F-991C-47DB-BDA4-796005D72195}" destId="{92AAB9C4-BDC8-4BB7-AB93-56268773CBA8}" srcOrd="1" destOrd="0" parTransId="{1C15B517-51AB-4CE5-BF3A-7EE9C9C86312}" sibTransId="{FFE9E8A1-84EE-4807-AA78-1D1E9CD91A06}"/>
    <dgm:cxn modelId="{02196E2F-E9B0-4D5B-AA43-86F89261BB7C}" srcId="{92AAB9C4-BDC8-4BB7-AB93-56268773CBA8}" destId="{CB1B9706-1AD9-416A-95E4-0589392C5ACA}" srcOrd="1" destOrd="0" parTransId="{CB54245D-DB85-4953-822F-D39B3F1185D9}" sibTransId="{644CA5DF-A671-4E4F-97A8-6E5E81BCA642}"/>
    <dgm:cxn modelId="{DAD7583C-B274-43CA-B20E-FA59423F3728}" type="presOf" srcId="{D5860030-C876-492D-BD9E-5CC744EB0D32}" destId="{132AD7B2-EAFB-4231-A239-E5F80DC93FD3}" srcOrd="0" destOrd="0" presId="urn:microsoft.com/office/officeart/2005/8/layout/hierarchy3"/>
    <dgm:cxn modelId="{EDD9E0F2-F9CB-4012-A49C-5C2715D4B61F}" type="presOf" srcId="{AC9888A2-B052-4856-8E15-2E9774E54B15}" destId="{4262A851-341F-4281-9D85-EB962EDC9971}" srcOrd="0" destOrd="0" presId="urn:microsoft.com/office/officeart/2005/8/layout/hierarchy3"/>
    <dgm:cxn modelId="{D5BDD5E8-1014-412C-BAE7-5D1D5F9B71FF}" type="presOf" srcId="{F3ABBADE-797A-44BD-8FB0-9C181311DA59}" destId="{255A9296-FC8D-4153-90A7-29E016ACFCE2}" srcOrd="0" destOrd="0" presId="urn:microsoft.com/office/officeart/2005/8/layout/hierarchy3"/>
    <dgm:cxn modelId="{2F8179C9-4AC1-4AAD-A683-22CAAC1C7AFA}" type="presOf" srcId="{CB1B9706-1AD9-416A-95E4-0589392C5ACA}" destId="{510ED191-9D5E-4DBE-8843-436A6B753890}" srcOrd="0" destOrd="0" presId="urn:microsoft.com/office/officeart/2005/8/layout/hierarchy3"/>
    <dgm:cxn modelId="{31A82813-CD61-49CB-9517-3465424AC832}" type="presOf" srcId="{4C087533-E623-4B05-AA2E-8BB5AD1777F0}" destId="{122D5C6E-839F-473A-B240-9D93178AD577}" srcOrd="0" destOrd="0" presId="urn:microsoft.com/office/officeart/2005/8/layout/hierarchy3"/>
    <dgm:cxn modelId="{D3C8386E-25E6-4CF7-B4EE-3A106F7CB62F}" type="presOf" srcId="{B8F8C0B5-DA87-4A5A-857F-112484BA474D}" destId="{DA2898B2-F436-494D-8BA9-D2C4E9EDC2CB}" srcOrd="0" destOrd="0" presId="urn:microsoft.com/office/officeart/2005/8/layout/hierarchy3"/>
    <dgm:cxn modelId="{A1C6A0E4-9752-45F9-A7DD-74C9A6F9C146}" type="presOf" srcId="{1DB8DDFB-86E1-41FF-8805-FC0BBB519845}" destId="{DCC7229C-BBBE-4895-925D-AD81CC660AEC}" srcOrd="0" destOrd="0" presId="urn:microsoft.com/office/officeart/2005/8/layout/hierarchy3"/>
    <dgm:cxn modelId="{4FF160E3-52F8-44C2-9437-82022E67D887}" type="presParOf" srcId="{EBB736AE-45D6-47C9-B14B-CB320294CF1F}" destId="{F827F52C-C610-4EDF-A263-5E29297294A2}" srcOrd="0" destOrd="0" presId="urn:microsoft.com/office/officeart/2005/8/layout/hierarchy3"/>
    <dgm:cxn modelId="{3333833B-3BBF-48D5-8903-60F23B56DBEF}" type="presParOf" srcId="{F827F52C-C610-4EDF-A263-5E29297294A2}" destId="{7B6DF79D-DC8E-4456-80C9-DEA8DF6F0ADE}" srcOrd="0" destOrd="0" presId="urn:microsoft.com/office/officeart/2005/8/layout/hierarchy3"/>
    <dgm:cxn modelId="{E37ABCD8-CCAA-483A-9980-8D06C7DF5726}" type="presParOf" srcId="{7B6DF79D-DC8E-4456-80C9-DEA8DF6F0ADE}" destId="{A877CD9E-BF37-4745-9851-3AF82310A81D}" srcOrd="0" destOrd="0" presId="urn:microsoft.com/office/officeart/2005/8/layout/hierarchy3"/>
    <dgm:cxn modelId="{CCCC2139-F30A-4D3D-9F2E-DDA9F9A0424F}" type="presParOf" srcId="{7B6DF79D-DC8E-4456-80C9-DEA8DF6F0ADE}" destId="{19AF55C1-64C5-4C97-8B86-7B52DF28DDD5}" srcOrd="1" destOrd="0" presId="urn:microsoft.com/office/officeart/2005/8/layout/hierarchy3"/>
    <dgm:cxn modelId="{EEFE0E73-590D-4CC3-A535-E3FF1542723F}" type="presParOf" srcId="{F827F52C-C610-4EDF-A263-5E29297294A2}" destId="{75B2EA34-9B95-45C7-8457-276B16097BAD}" srcOrd="1" destOrd="0" presId="urn:microsoft.com/office/officeart/2005/8/layout/hierarchy3"/>
    <dgm:cxn modelId="{7278A50A-B062-4F47-844D-A05A2AFE2364}" type="presParOf" srcId="{EBB736AE-45D6-47C9-B14B-CB320294CF1F}" destId="{7B6A5713-D53C-48D3-9E5A-0DB64ABD83E5}" srcOrd="1" destOrd="0" presId="urn:microsoft.com/office/officeart/2005/8/layout/hierarchy3"/>
    <dgm:cxn modelId="{24579C59-1510-4D23-A122-21BEA3BFDA7E}" type="presParOf" srcId="{7B6A5713-D53C-48D3-9E5A-0DB64ABD83E5}" destId="{4C60ABAD-D0E1-45F8-B53C-5DF39B67FDDE}" srcOrd="0" destOrd="0" presId="urn:microsoft.com/office/officeart/2005/8/layout/hierarchy3"/>
    <dgm:cxn modelId="{87BF6180-5904-4BA8-9336-8DF320DAD006}" type="presParOf" srcId="{4C60ABAD-D0E1-45F8-B53C-5DF39B67FDDE}" destId="{1BD63F08-85B4-4CC1-97FC-17AF08B63AE0}" srcOrd="0" destOrd="0" presId="urn:microsoft.com/office/officeart/2005/8/layout/hierarchy3"/>
    <dgm:cxn modelId="{608D940E-657F-4775-BD78-CCB7C8CAA576}" type="presParOf" srcId="{4C60ABAD-D0E1-45F8-B53C-5DF39B67FDDE}" destId="{F2049365-D9D9-4268-B8D0-CDC96108CAF7}" srcOrd="1" destOrd="0" presId="urn:microsoft.com/office/officeart/2005/8/layout/hierarchy3"/>
    <dgm:cxn modelId="{15929FF8-4A04-4241-A65A-26724EBF8758}" type="presParOf" srcId="{7B6A5713-D53C-48D3-9E5A-0DB64ABD83E5}" destId="{57FCCD18-ED02-4831-9896-0C8492F1D567}" srcOrd="1" destOrd="0" presId="urn:microsoft.com/office/officeart/2005/8/layout/hierarchy3"/>
    <dgm:cxn modelId="{764AB762-249B-4131-A2E5-CAAF416838AD}" type="presParOf" srcId="{57FCCD18-ED02-4831-9896-0C8492F1D567}" destId="{F8F2E6C6-E4F4-4361-86D4-A6E748EB8C1E}" srcOrd="0" destOrd="0" presId="urn:microsoft.com/office/officeart/2005/8/layout/hierarchy3"/>
    <dgm:cxn modelId="{F0756638-ABD9-4412-A582-372D1D795C18}" type="presParOf" srcId="{57FCCD18-ED02-4831-9896-0C8492F1D567}" destId="{D1ED2CEB-04E8-411C-9895-4A6CA3D71C63}" srcOrd="1" destOrd="0" presId="urn:microsoft.com/office/officeart/2005/8/layout/hierarchy3"/>
    <dgm:cxn modelId="{558CEAFA-7925-4E10-BF97-3E577270C675}" type="presParOf" srcId="{57FCCD18-ED02-4831-9896-0C8492F1D567}" destId="{1B375F34-F724-4386-B895-F545321F4CB0}" srcOrd="2" destOrd="0" presId="urn:microsoft.com/office/officeart/2005/8/layout/hierarchy3"/>
    <dgm:cxn modelId="{AEF11BAB-B034-4BE7-A5D0-640EC3E5385E}" type="presParOf" srcId="{57FCCD18-ED02-4831-9896-0C8492F1D567}" destId="{510ED191-9D5E-4DBE-8843-436A6B753890}" srcOrd="3" destOrd="0" presId="urn:microsoft.com/office/officeart/2005/8/layout/hierarchy3"/>
    <dgm:cxn modelId="{6B67205D-8236-4727-9FF2-B4FC393CC40A}" type="presParOf" srcId="{EBB736AE-45D6-47C9-B14B-CB320294CF1F}" destId="{C6A48CFE-3F21-4FF8-BEF2-FA087DF49AD2}" srcOrd="2" destOrd="0" presId="urn:microsoft.com/office/officeart/2005/8/layout/hierarchy3"/>
    <dgm:cxn modelId="{60B568D7-B9C0-4D5C-805C-34ACEB4FC29D}" type="presParOf" srcId="{C6A48CFE-3F21-4FF8-BEF2-FA087DF49AD2}" destId="{77A80479-132B-4188-9459-6513D9A11421}" srcOrd="0" destOrd="0" presId="urn:microsoft.com/office/officeart/2005/8/layout/hierarchy3"/>
    <dgm:cxn modelId="{0C62D901-9B1A-49E8-99E7-042CC2AFEE0E}" type="presParOf" srcId="{77A80479-132B-4188-9459-6513D9A11421}" destId="{FE0D3A04-B3C5-4560-943F-FF66D44E62A8}" srcOrd="0" destOrd="0" presId="urn:microsoft.com/office/officeart/2005/8/layout/hierarchy3"/>
    <dgm:cxn modelId="{1DD62F5B-4D7C-4E78-91C4-7E2430F6D04E}" type="presParOf" srcId="{77A80479-132B-4188-9459-6513D9A11421}" destId="{7F862FD1-D1C5-4389-A163-51B617F4BB95}" srcOrd="1" destOrd="0" presId="urn:microsoft.com/office/officeart/2005/8/layout/hierarchy3"/>
    <dgm:cxn modelId="{B1083223-CEDB-4928-8539-813B0D7B6897}" type="presParOf" srcId="{C6A48CFE-3F21-4FF8-BEF2-FA087DF49AD2}" destId="{8D1B64EA-6460-4D50-BBF2-19348982E625}" srcOrd="1" destOrd="0" presId="urn:microsoft.com/office/officeart/2005/8/layout/hierarchy3"/>
    <dgm:cxn modelId="{800721A4-8084-4664-A3F8-BEB7730D43DC}" type="presParOf" srcId="{8D1B64EA-6460-4D50-BBF2-19348982E625}" destId="{2DE36C52-54EA-44B1-97A3-0860D208976E}" srcOrd="0" destOrd="0" presId="urn:microsoft.com/office/officeart/2005/8/layout/hierarchy3"/>
    <dgm:cxn modelId="{9F039428-BD11-44E8-9091-BC5780749F56}" type="presParOf" srcId="{8D1B64EA-6460-4D50-BBF2-19348982E625}" destId="{122D5C6E-839F-473A-B240-9D93178AD577}" srcOrd="1" destOrd="0" presId="urn:microsoft.com/office/officeart/2005/8/layout/hierarchy3"/>
    <dgm:cxn modelId="{B4572EA0-7FE1-4B98-81A9-5BB9EA9ADA86}" type="presParOf" srcId="{8D1B64EA-6460-4D50-BBF2-19348982E625}" destId="{4262A851-341F-4281-9D85-EB962EDC9971}" srcOrd="2" destOrd="0" presId="urn:microsoft.com/office/officeart/2005/8/layout/hierarchy3"/>
    <dgm:cxn modelId="{A29921CF-6D4C-4F90-9777-61E595948D42}" type="presParOf" srcId="{8D1B64EA-6460-4D50-BBF2-19348982E625}" destId="{CAC47BF7-A138-4172-BE72-0072758888D9}" srcOrd="3" destOrd="0" presId="urn:microsoft.com/office/officeart/2005/8/layout/hierarchy3"/>
    <dgm:cxn modelId="{19A8C8DD-721B-45B3-B70F-A9B0DB47BC89}" type="presParOf" srcId="{8D1B64EA-6460-4D50-BBF2-19348982E625}" destId="{DCC7229C-BBBE-4895-925D-AD81CC660AEC}" srcOrd="4" destOrd="0" presId="urn:microsoft.com/office/officeart/2005/8/layout/hierarchy3"/>
    <dgm:cxn modelId="{8A1120CE-8FA9-4EBF-9A69-43433951A6A5}" type="presParOf" srcId="{8D1B64EA-6460-4D50-BBF2-19348982E625}" destId="{132AD7B2-EAFB-4231-A239-E5F80DC93FD3}" srcOrd="5" destOrd="0" presId="urn:microsoft.com/office/officeart/2005/8/layout/hierarchy3"/>
    <dgm:cxn modelId="{894809A4-FE07-4AFE-97BB-B97F9000557E}" type="presParOf" srcId="{8D1B64EA-6460-4D50-BBF2-19348982E625}" destId="{255A9296-FC8D-4153-90A7-29E016ACFCE2}" srcOrd="6" destOrd="0" presId="urn:microsoft.com/office/officeart/2005/8/layout/hierarchy3"/>
    <dgm:cxn modelId="{3BD39B26-85AD-49D0-8EA1-647691487DEC}" type="presParOf" srcId="{8D1B64EA-6460-4D50-BBF2-19348982E625}" destId="{DA2898B2-F436-494D-8BA9-D2C4E9EDC2CB}" srcOrd="7" destOrd="0" presId="urn:microsoft.com/office/officeart/2005/8/layout/hierarchy3"/>
  </dgm:cxnLst>
  <dgm:bg/>
  <dgm:whole/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ECCD8D8-4BDD-46B4-B0DA-BEC942C26C60}" type="doc">
      <dgm:prSet loTypeId="urn:microsoft.com/office/officeart/2005/8/layout/vList5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F5C10771-3C20-4CDA-823B-5638C80A28C2}">
      <dgm:prSet phldrT="[Текст]" custT="1"/>
      <dgm:spPr>
        <a:solidFill>
          <a:srgbClr val="0070C0"/>
        </a:solidFill>
        <a:ln w="38100">
          <a:solidFill>
            <a:schemeClr val="tx1"/>
          </a:solidFill>
        </a:ln>
      </dgm:spPr>
      <dgm:t>
        <a:bodyPr/>
        <a:lstStyle/>
        <a:p>
          <a:r>
            <a:rPr lang="ru-RU" sz="2800" b="1" dirty="0" smtClean="0">
              <a:solidFill>
                <a:srgbClr val="FFFF00"/>
              </a:solidFill>
            </a:rPr>
            <a:t>РАЗМЕТКА ПО ШАБЛОНУ</a:t>
          </a:r>
          <a:endParaRPr lang="ru-RU" sz="2800" b="1" dirty="0">
            <a:solidFill>
              <a:srgbClr val="FFFF00"/>
            </a:solidFill>
          </a:endParaRPr>
        </a:p>
      </dgm:t>
    </dgm:pt>
    <dgm:pt modelId="{D138E98B-3F65-4510-B02C-28E712602ED4}" type="parTrans" cxnId="{7F1EF5BA-1DC7-47A1-99B2-9C4622B9C78B}">
      <dgm:prSet/>
      <dgm:spPr/>
      <dgm:t>
        <a:bodyPr/>
        <a:lstStyle/>
        <a:p>
          <a:endParaRPr lang="ru-RU"/>
        </a:p>
      </dgm:t>
    </dgm:pt>
    <dgm:pt modelId="{CCB30501-95AE-436E-B0A7-BA62C929B714}" type="sibTrans" cxnId="{7F1EF5BA-1DC7-47A1-99B2-9C4622B9C78B}">
      <dgm:prSet/>
      <dgm:spPr/>
      <dgm:t>
        <a:bodyPr/>
        <a:lstStyle/>
        <a:p>
          <a:endParaRPr lang="ru-RU"/>
        </a:p>
      </dgm:t>
    </dgm:pt>
    <dgm:pt modelId="{72E3FC40-12BD-4476-8C78-92F501F1754E}">
      <dgm:prSet phldrT="[Текст]" custT="1"/>
      <dgm:spPr>
        <a:solidFill>
          <a:schemeClr val="accent1">
            <a:lumMod val="20000"/>
            <a:lumOff val="80000"/>
            <a:alpha val="90000"/>
          </a:schemeClr>
        </a:solidFill>
        <a:ln>
          <a:solidFill>
            <a:srgbClr val="7030A0">
              <a:alpha val="90000"/>
            </a:srgbClr>
          </a:solidFill>
        </a:ln>
      </dgm:spPr>
      <dgm:t>
        <a:bodyPr/>
        <a:lstStyle/>
        <a:p>
          <a:r>
            <a:rPr lang="ru-RU" sz="2000" b="1" dirty="0" smtClean="0">
              <a:solidFill>
                <a:srgbClr val="7030A0"/>
              </a:solidFill>
            </a:rPr>
            <a:t>Применяется при изготовлении больших партий одинаковых деталей</a:t>
          </a:r>
          <a:endParaRPr lang="ru-RU" sz="2000" b="1" dirty="0">
            <a:solidFill>
              <a:srgbClr val="7030A0"/>
            </a:solidFill>
          </a:endParaRPr>
        </a:p>
      </dgm:t>
    </dgm:pt>
    <dgm:pt modelId="{54E73464-C6A6-4107-AFA7-4912786EBF71}" type="parTrans" cxnId="{CD46D6ED-BD1D-4345-B4BE-64965F549E34}">
      <dgm:prSet/>
      <dgm:spPr/>
      <dgm:t>
        <a:bodyPr/>
        <a:lstStyle/>
        <a:p>
          <a:endParaRPr lang="ru-RU"/>
        </a:p>
      </dgm:t>
    </dgm:pt>
    <dgm:pt modelId="{FFA4988B-74DB-4604-A84E-F2A43962DC77}" type="sibTrans" cxnId="{CD46D6ED-BD1D-4345-B4BE-64965F549E34}">
      <dgm:prSet/>
      <dgm:spPr/>
      <dgm:t>
        <a:bodyPr/>
        <a:lstStyle/>
        <a:p>
          <a:endParaRPr lang="ru-RU"/>
        </a:p>
      </dgm:t>
    </dgm:pt>
    <dgm:pt modelId="{29294CBA-692D-4EDF-BF8D-AF37A0B0B45C}">
      <dgm:prSet phldrT="[Текст]" custT="1"/>
      <dgm:spPr>
        <a:solidFill>
          <a:schemeClr val="accent1">
            <a:lumMod val="20000"/>
            <a:lumOff val="80000"/>
            <a:alpha val="90000"/>
          </a:schemeClr>
        </a:solidFill>
        <a:ln>
          <a:solidFill>
            <a:srgbClr val="7030A0">
              <a:alpha val="90000"/>
            </a:srgbClr>
          </a:solidFill>
        </a:ln>
      </dgm:spPr>
      <dgm:t>
        <a:bodyPr/>
        <a:lstStyle/>
        <a:p>
          <a:r>
            <a:rPr lang="ru-RU" sz="2000" b="1" dirty="0" smtClean="0">
              <a:solidFill>
                <a:srgbClr val="7030A0"/>
              </a:solidFill>
            </a:rPr>
            <a:t>Шаблоны  изготовляют  из листового материала толщиной 2-4 мм.</a:t>
          </a:r>
          <a:endParaRPr lang="ru-RU" sz="2000" b="1" dirty="0">
            <a:solidFill>
              <a:srgbClr val="7030A0"/>
            </a:solidFill>
          </a:endParaRPr>
        </a:p>
      </dgm:t>
    </dgm:pt>
    <dgm:pt modelId="{E4BF4DB2-B9F3-46E8-8D20-FF0D88315BDD}" type="parTrans" cxnId="{1839CC17-C01C-42F6-906D-632D096259E1}">
      <dgm:prSet/>
      <dgm:spPr/>
      <dgm:t>
        <a:bodyPr/>
        <a:lstStyle/>
        <a:p>
          <a:endParaRPr lang="ru-RU"/>
        </a:p>
      </dgm:t>
    </dgm:pt>
    <dgm:pt modelId="{59C73D8C-2894-4A37-ABF2-6238897C3205}" type="sibTrans" cxnId="{1839CC17-C01C-42F6-906D-632D096259E1}">
      <dgm:prSet/>
      <dgm:spPr/>
      <dgm:t>
        <a:bodyPr/>
        <a:lstStyle/>
        <a:p>
          <a:endParaRPr lang="ru-RU"/>
        </a:p>
      </dgm:t>
    </dgm:pt>
    <dgm:pt modelId="{03CF3EA1-1279-4817-B26D-49799A07AB88}">
      <dgm:prSet phldrT="[Текст]" custT="1"/>
      <dgm:spPr>
        <a:ln w="28575">
          <a:solidFill>
            <a:schemeClr val="tx1"/>
          </a:solidFill>
        </a:ln>
      </dgm:spPr>
      <dgm:t>
        <a:bodyPr/>
        <a:lstStyle/>
        <a:p>
          <a:r>
            <a:rPr lang="ru-RU" sz="2800" b="1" dirty="0" smtClean="0">
              <a:solidFill>
                <a:srgbClr val="FFFF00"/>
              </a:solidFill>
            </a:rPr>
            <a:t>РАЗМЕТКА ПО ОБРАЗЦУ</a:t>
          </a:r>
          <a:endParaRPr lang="ru-RU" sz="2800" b="1" dirty="0">
            <a:solidFill>
              <a:srgbClr val="FFFF00"/>
            </a:solidFill>
          </a:endParaRPr>
        </a:p>
      </dgm:t>
    </dgm:pt>
    <dgm:pt modelId="{B7C75D70-F1EA-4128-BC5A-081F56324E45}" type="parTrans" cxnId="{36FEE7C9-D22B-4FAA-90BA-346DC40064DF}">
      <dgm:prSet/>
      <dgm:spPr/>
      <dgm:t>
        <a:bodyPr/>
        <a:lstStyle/>
        <a:p>
          <a:endParaRPr lang="ru-RU"/>
        </a:p>
      </dgm:t>
    </dgm:pt>
    <dgm:pt modelId="{5087D973-0972-40A9-B7BF-E3AAF8E2ACDC}" type="sibTrans" cxnId="{36FEE7C9-D22B-4FAA-90BA-346DC40064DF}">
      <dgm:prSet/>
      <dgm:spPr/>
      <dgm:t>
        <a:bodyPr/>
        <a:lstStyle/>
        <a:p>
          <a:endParaRPr lang="ru-RU"/>
        </a:p>
      </dgm:t>
    </dgm:pt>
    <dgm:pt modelId="{86026CAA-FE71-47EB-B862-3C787B8A2040}">
      <dgm:prSet phldrT="[Текст]"/>
      <dgm:spPr>
        <a:solidFill>
          <a:schemeClr val="accent6">
            <a:lumMod val="20000"/>
            <a:lumOff val="80000"/>
            <a:alpha val="90000"/>
          </a:schemeClr>
        </a:solidFill>
        <a:ln>
          <a:solidFill>
            <a:schemeClr val="accent6">
              <a:lumMod val="50000"/>
              <a:alpha val="90000"/>
            </a:schemeClr>
          </a:solidFill>
        </a:ln>
      </dgm:spPr>
      <dgm:t>
        <a:bodyPr/>
        <a:lstStyle/>
        <a:p>
          <a:r>
            <a:rPr lang="ru-RU" b="1" dirty="0" smtClean="0">
              <a:solidFill>
                <a:schemeClr val="accent6">
                  <a:lumMod val="50000"/>
                </a:schemeClr>
              </a:solidFill>
            </a:rPr>
            <a:t>Широко применяется при ремонтных работах</a:t>
          </a:r>
          <a:endParaRPr lang="ru-RU" b="1" dirty="0">
            <a:solidFill>
              <a:schemeClr val="accent6">
                <a:lumMod val="50000"/>
              </a:schemeClr>
            </a:solidFill>
          </a:endParaRPr>
        </a:p>
      </dgm:t>
    </dgm:pt>
    <dgm:pt modelId="{3B13A0A0-45FE-46E5-9163-D5ECB4916B9A}" type="parTrans" cxnId="{24FECB2B-C616-42F9-8089-2BDEECA28996}">
      <dgm:prSet/>
      <dgm:spPr/>
      <dgm:t>
        <a:bodyPr/>
        <a:lstStyle/>
        <a:p>
          <a:endParaRPr lang="ru-RU"/>
        </a:p>
      </dgm:t>
    </dgm:pt>
    <dgm:pt modelId="{E3A6449B-9EC0-4F50-AA64-81B0CBDD7C60}" type="sibTrans" cxnId="{24FECB2B-C616-42F9-8089-2BDEECA28996}">
      <dgm:prSet/>
      <dgm:spPr/>
      <dgm:t>
        <a:bodyPr/>
        <a:lstStyle/>
        <a:p>
          <a:endParaRPr lang="ru-RU"/>
        </a:p>
      </dgm:t>
    </dgm:pt>
    <dgm:pt modelId="{2BB6642A-3142-4530-BF87-46D045B1372D}">
      <dgm:prSet phldrT="[Текст]"/>
      <dgm:spPr>
        <a:solidFill>
          <a:schemeClr val="accent6">
            <a:lumMod val="20000"/>
            <a:lumOff val="80000"/>
            <a:alpha val="90000"/>
          </a:schemeClr>
        </a:solidFill>
        <a:ln>
          <a:solidFill>
            <a:schemeClr val="accent6">
              <a:lumMod val="50000"/>
              <a:alpha val="90000"/>
            </a:schemeClr>
          </a:solidFill>
        </a:ln>
      </dgm:spPr>
      <dgm:t>
        <a:bodyPr/>
        <a:lstStyle/>
        <a:p>
          <a:r>
            <a:rPr lang="ru-RU" b="1" dirty="0" smtClean="0">
              <a:solidFill>
                <a:schemeClr val="accent6">
                  <a:lumMod val="50000"/>
                </a:schemeClr>
              </a:solidFill>
            </a:rPr>
            <a:t>Размер снимается с вышедшей из строя детали с учетом износа.</a:t>
          </a:r>
          <a:endParaRPr lang="ru-RU" b="1" dirty="0">
            <a:solidFill>
              <a:schemeClr val="accent6">
                <a:lumMod val="50000"/>
              </a:schemeClr>
            </a:solidFill>
          </a:endParaRPr>
        </a:p>
      </dgm:t>
    </dgm:pt>
    <dgm:pt modelId="{25034EED-F537-47D2-A500-3D8305A5F93A}" type="parTrans" cxnId="{024CE002-6776-4C9B-8DE6-31706708411E}">
      <dgm:prSet/>
      <dgm:spPr/>
      <dgm:t>
        <a:bodyPr/>
        <a:lstStyle/>
        <a:p>
          <a:endParaRPr lang="ru-RU"/>
        </a:p>
      </dgm:t>
    </dgm:pt>
    <dgm:pt modelId="{90E457A3-41D4-46CC-9B9F-24A99480788E}" type="sibTrans" cxnId="{024CE002-6776-4C9B-8DE6-31706708411E}">
      <dgm:prSet/>
      <dgm:spPr/>
      <dgm:t>
        <a:bodyPr/>
        <a:lstStyle/>
        <a:p>
          <a:endParaRPr lang="ru-RU"/>
        </a:p>
      </dgm:t>
    </dgm:pt>
    <dgm:pt modelId="{5D9DAACE-DB13-4970-9FFB-0EAF6E584236}">
      <dgm:prSet phldrT="[Текст]" custT="1"/>
      <dgm:spPr>
        <a:solidFill>
          <a:srgbClr val="00B050"/>
        </a:solidFill>
        <a:ln w="38100"/>
      </dgm:spPr>
      <dgm:t>
        <a:bodyPr/>
        <a:lstStyle/>
        <a:p>
          <a:r>
            <a:rPr lang="ru-RU" sz="2400" b="1" dirty="0" smtClean="0">
              <a:solidFill>
                <a:srgbClr val="FFFF00"/>
              </a:solidFill>
            </a:rPr>
            <a:t>РАЗМЕТКА КАРАНДАШОМ</a:t>
          </a:r>
          <a:endParaRPr lang="ru-RU" sz="2400" b="1" dirty="0">
            <a:solidFill>
              <a:srgbClr val="FFFF00"/>
            </a:solidFill>
          </a:endParaRPr>
        </a:p>
      </dgm:t>
    </dgm:pt>
    <dgm:pt modelId="{9089E0C4-5D02-4B5D-97E8-CE6485D6FE94}" type="parTrans" cxnId="{EDF3EE6E-4292-4795-8848-72467585DDB2}">
      <dgm:prSet/>
      <dgm:spPr/>
      <dgm:t>
        <a:bodyPr/>
        <a:lstStyle/>
        <a:p>
          <a:endParaRPr lang="ru-RU"/>
        </a:p>
      </dgm:t>
    </dgm:pt>
    <dgm:pt modelId="{ED21CDD3-4332-4EE5-B678-85E8528446D3}" type="sibTrans" cxnId="{EDF3EE6E-4292-4795-8848-72467585DDB2}">
      <dgm:prSet/>
      <dgm:spPr/>
      <dgm:t>
        <a:bodyPr/>
        <a:lstStyle/>
        <a:p>
          <a:endParaRPr lang="ru-RU"/>
        </a:p>
      </dgm:t>
    </dgm:pt>
    <dgm:pt modelId="{D2127A19-03E4-42C7-9F97-02A2309DDB25}">
      <dgm:prSet phldrT="[Текст]"/>
      <dgm:spPr>
        <a:solidFill>
          <a:schemeClr val="accent3">
            <a:lumMod val="60000"/>
            <a:lumOff val="40000"/>
            <a:alpha val="90000"/>
          </a:schemeClr>
        </a:solidFill>
        <a:ln>
          <a:solidFill>
            <a:schemeClr val="accent3">
              <a:lumMod val="50000"/>
              <a:alpha val="90000"/>
            </a:schemeClr>
          </a:solidFill>
        </a:ln>
      </dgm:spPr>
      <dgm:t>
        <a:bodyPr/>
        <a:lstStyle/>
        <a:p>
          <a:r>
            <a:rPr lang="ru-RU" b="1" dirty="0" smtClean="0">
              <a:solidFill>
                <a:schemeClr val="accent3">
                  <a:lumMod val="50000"/>
                </a:schemeClr>
              </a:solidFill>
            </a:rPr>
            <a:t>Проводиться по линейке</a:t>
          </a:r>
          <a:endParaRPr lang="ru-RU" b="1" dirty="0">
            <a:solidFill>
              <a:schemeClr val="accent3">
                <a:lumMod val="50000"/>
              </a:schemeClr>
            </a:solidFill>
          </a:endParaRPr>
        </a:p>
      </dgm:t>
    </dgm:pt>
    <dgm:pt modelId="{51568E18-1856-4DF0-9C55-231B51DA5D31}" type="parTrans" cxnId="{97E0AEE2-B64C-4603-9B23-2C72744FDD9A}">
      <dgm:prSet/>
      <dgm:spPr/>
      <dgm:t>
        <a:bodyPr/>
        <a:lstStyle/>
        <a:p>
          <a:endParaRPr lang="ru-RU"/>
        </a:p>
      </dgm:t>
    </dgm:pt>
    <dgm:pt modelId="{D3211B4E-F0B7-4B7A-A3C4-EA71D00CCA46}" type="sibTrans" cxnId="{97E0AEE2-B64C-4603-9B23-2C72744FDD9A}">
      <dgm:prSet/>
      <dgm:spPr/>
      <dgm:t>
        <a:bodyPr/>
        <a:lstStyle/>
        <a:p>
          <a:endParaRPr lang="ru-RU"/>
        </a:p>
      </dgm:t>
    </dgm:pt>
    <dgm:pt modelId="{3709C266-298A-47A9-A13A-E406E30BDD3B}">
      <dgm:prSet phldrT="[Текст]"/>
      <dgm:spPr>
        <a:solidFill>
          <a:schemeClr val="accent3">
            <a:lumMod val="60000"/>
            <a:lumOff val="40000"/>
            <a:alpha val="90000"/>
          </a:schemeClr>
        </a:solidFill>
        <a:ln>
          <a:solidFill>
            <a:schemeClr val="accent3">
              <a:lumMod val="50000"/>
              <a:alpha val="90000"/>
            </a:schemeClr>
          </a:solidFill>
        </a:ln>
      </dgm:spPr>
      <dgm:t>
        <a:bodyPr/>
        <a:lstStyle/>
        <a:p>
          <a:r>
            <a:rPr lang="ru-RU" b="1" dirty="0" smtClean="0">
              <a:solidFill>
                <a:schemeClr val="accent3">
                  <a:lumMod val="50000"/>
                </a:schemeClr>
              </a:solidFill>
            </a:rPr>
            <a:t>На заготовках из алюминия и дюралюминия</a:t>
          </a:r>
          <a:endParaRPr lang="ru-RU" b="1" dirty="0">
            <a:solidFill>
              <a:schemeClr val="accent3">
                <a:lumMod val="50000"/>
              </a:schemeClr>
            </a:solidFill>
          </a:endParaRPr>
        </a:p>
      </dgm:t>
    </dgm:pt>
    <dgm:pt modelId="{5AEE2437-DC70-41C9-A511-9C82DC022943}" type="parTrans" cxnId="{828183C1-DF78-4C75-8B2A-53F12629FD3D}">
      <dgm:prSet/>
      <dgm:spPr/>
      <dgm:t>
        <a:bodyPr/>
        <a:lstStyle/>
        <a:p>
          <a:endParaRPr lang="ru-RU"/>
        </a:p>
      </dgm:t>
    </dgm:pt>
    <dgm:pt modelId="{AA6360AA-1531-4EF8-A6D6-6803D17BB4FA}" type="sibTrans" cxnId="{828183C1-DF78-4C75-8B2A-53F12629FD3D}">
      <dgm:prSet/>
      <dgm:spPr/>
      <dgm:t>
        <a:bodyPr/>
        <a:lstStyle/>
        <a:p>
          <a:endParaRPr lang="ru-RU"/>
        </a:p>
      </dgm:t>
    </dgm:pt>
    <dgm:pt modelId="{A5F77A7F-FC2C-48FB-912F-97B62CFC33AD}">
      <dgm:prSet phldrT="[Текст]" custT="1"/>
      <dgm:spPr>
        <a:solidFill>
          <a:schemeClr val="accent1">
            <a:lumMod val="20000"/>
            <a:lumOff val="80000"/>
            <a:alpha val="90000"/>
          </a:schemeClr>
        </a:solidFill>
        <a:ln>
          <a:solidFill>
            <a:srgbClr val="7030A0">
              <a:alpha val="90000"/>
            </a:srgbClr>
          </a:solidFill>
        </a:ln>
      </dgm:spPr>
      <dgm:t>
        <a:bodyPr/>
        <a:lstStyle/>
        <a:p>
          <a:r>
            <a:rPr lang="ru-RU" sz="2000" b="1" dirty="0" smtClean="0">
              <a:solidFill>
                <a:srgbClr val="7030A0"/>
              </a:solidFill>
            </a:rPr>
            <a:t>Шаблон  накладывают на окрашенную заготовку и проводят риску по контуру  шаблона.</a:t>
          </a:r>
          <a:endParaRPr lang="ru-RU" sz="2000" b="1" dirty="0">
            <a:solidFill>
              <a:srgbClr val="7030A0"/>
            </a:solidFill>
          </a:endParaRPr>
        </a:p>
      </dgm:t>
    </dgm:pt>
    <dgm:pt modelId="{BBE6DBA8-27D2-4046-9B77-273A24B05D8D}" type="parTrans" cxnId="{B4CB8247-A1D1-4E06-AFA4-BD2946B834DE}">
      <dgm:prSet/>
      <dgm:spPr/>
      <dgm:t>
        <a:bodyPr/>
        <a:lstStyle/>
        <a:p>
          <a:endParaRPr lang="ru-RU"/>
        </a:p>
      </dgm:t>
    </dgm:pt>
    <dgm:pt modelId="{07F2FCBF-253C-4A3B-9F88-354F60AE7FBC}" type="sibTrans" cxnId="{B4CB8247-A1D1-4E06-AFA4-BD2946B834DE}">
      <dgm:prSet/>
      <dgm:spPr/>
      <dgm:t>
        <a:bodyPr/>
        <a:lstStyle/>
        <a:p>
          <a:endParaRPr lang="ru-RU"/>
        </a:p>
      </dgm:t>
    </dgm:pt>
    <dgm:pt modelId="{B99898CB-9805-401A-A995-5CA9FE883AE0}" type="pres">
      <dgm:prSet presAssocID="{9ECCD8D8-4BDD-46B4-B0DA-BEC942C26C6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DA2EEE2-A232-4DDD-ADAD-8BC7AE8D4CCD}" type="pres">
      <dgm:prSet presAssocID="{F5C10771-3C20-4CDA-823B-5638C80A28C2}" presName="linNode" presStyleCnt="0"/>
      <dgm:spPr/>
    </dgm:pt>
    <dgm:pt modelId="{F3B84AB5-C64F-4293-BF1E-125A8DEF6467}" type="pres">
      <dgm:prSet presAssocID="{F5C10771-3C20-4CDA-823B-5638C80A28C2}" presName="parentText" presStyleLbl="node1" presStyleIdx="0" presStyleCnt="3" custScaleX="8686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33663C2-6AF4-4C75-81C4-0D756A4E208D}" type="pres">
      <dgm:prSet presAssocID="{F5C10771-3C20-4CDA-823B-5638C80A28C2}" presName="descendantText" presStyleLbl="alignAccFollowNode1" presStyleIdx="0" presStyleCnt="3" custScaleX="114504" custScaleY="1536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B241DC-4FBD-4F97-8DD4-EB08CCF30674}" type="pres">
      <dgm:prSet presAssocID="{CCB30501-95AE-436E-B0A7-BA62C929B714}" presName="sp" presStyleCnt="0"/>
      <dgm:spPr/>
    </dgm:pt>
    <dgm:pt modelId="{7094B287-2141-482D-A2A1-8BFC5F3A5881}" type="pres">
      <dgm:prSet presAssocID="{03CF3EA1-1279-4817-B26D-49799A07AB88}" presName="linNode" presStyleCnt="0"/>
      <dgm:spPr/>
    </dgm:pt>
    <dgm:pt modelId="{9165CEA6-9C45-4733-BE70-7C3C0C90709B}" type="pres">
      <dgm:prSet presAssocID="{03CF3EA1-1279-4817-B26D-49799A07AB88}" presName="parentText" presStyleLbl="node1" presStyleIdx="1" presStyleCnt="3" custScaleX="8686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EFD8AB3-6B83-481B-BD26-427AF2AB6BA6}" type="pres">
      <dgm:prSet presAssocID="{03CF3EA1-1279-4817-B26D-49799A07AB88}" presName="descendantText" presStyleLbl="alignAccFollowNode1" presStyleIdx="1" presStyleCnt="3" custScaleX="110618" custScaleY="1097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C1D81A-A488-4A9A-86D6-9FB8BA53653D}" type="pres">
      <dgm:prSet presAssocID="{5087D973-0972-40A9-B7BF-E3AAF8E2ACDC}" presName="sp" presStyleCnt="0"/>
      <dgm:spPr/>
    </dgm:pt>
    <dgm:pt modelId="{444FAA21-134F-4CAD-9C7C-FC311B0112EC}" type="pres">
      <dgm:prSet presAssocID="{5D9DAACE-DB13-4970-9FFB-0EAF6E584236}" presName="linNode" presStyleCnt="0"/>
      <dgm:spPr/>
    </dgm:pt>
    <dgm:pt modelId="{27D71176-A832-48F6-BA9A-27132D8485D0}" type="pres">
      <dgm:prSet presAssocID="{5D9DAACE-DB13-4970-9FFB-0EAF6E584236}" presName="parentText" presStyleLbl="node1" presStyleIdx="2" presStyleCnt="3" custScaleX="10451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5F3102-4E5F-4C12-967C-64A877D25635}" type="pres">
      <dgm:prSet presAssocID="{5D9DAACE-DB13-4970-9FFB-0EAF6E584236}" presName="descendantText" presStyleLbl="alignAccFollowNode1" presStyleIdx="2" presStyleCnt="3" custScaleX="127130" custScaleY="1171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28183C1-DF78-4C75-8B2A-53F12629FD3D}" srcId="{5D9DAACE-DB13-4970-9FFB-0EAF6E584236}" destId="{3709C266-298A-47A9-A13A-E406E30BDD3B}" srcOrd="1" destOrd="0" parTransId="{5AEE2437-DC70-41C9-A511-9C82DC022943}" sibTransId="{AA6360AA-1531-4EF8-A6D6-6803D17BB4FA}"/>
    <dgm:cxn modelId="{5463F902-1DDC-47D7-8321-F62268FA0E99}" type="presOf" srcId="{9ECCD8D8-4BDD-46B4-B0DA-BEC942C26C60}" destId="{B99898CB-9805-401A-A995-5CA9FE883AE0}" srcOrd="0" destOrd="0" presId="urn:microsoft.com/office/officeart/2005/8/layout/vList5"/>
    <dgm:cxn modelId="{7F1EF5BA-1DC7-47A1-99B2-9C4622B9C78B}" srcId="{9ECCD8D8-4BDD-46B4-B0DA-BEC942C26C60}" destId="{F5C10771-3C20-4CDA-823B-5638C80A28C2}" srcOrd="0" destOrd="0" parTransId="{D138E98B-3F65-4510-B02C-28E712602ED4}" sibTransId="{CCB30501-95AE-436E-B0A7-BA62C929B714}"/>
    <dgm:cxn modelId="{24FECB2B-C616-42F9-8089-2BDEECA28996}" srcId="{03CF3EA1-1279-4817-B26D-49799A07AB88}" destId="{86026CAA-FE71-47EB-B862-3C787B8A2040}" srcOrd="0" destOrd="0" parTransId="{3B13A0A0-45FE-46E5-9163-D5ECB4916B9A}" sibTransId="{E3A6449B-9EC0-4F50-AA64-81B0CBDD7C60}"/>
    <dgm:cxn modelId="{9B3E41E6-3A5D-46AB-B59B-45F12457631E}" type="presOf" srcId="{5D9DAACE-DB13-4970-9FFB-0EAF6E584236}" destId="{27D71176-A832-48F6-BA9A-27132D8485D0}" srcOrd="0" destOrd="0" presId="urn:microsoft.com/office/officeart/2005/8/layout/vList5"/>
    <dgm:cxn modelId="{97E0AEE2-B64C-4603-9B23-2C72744FDD9A}" srcId="{5D9DAACE-DB13-4970-9FFB-0EAF6E584236}" destId="{D2127A19-03E4-42C7-9F97-02A2309DDB25}" srcOrd="0" destOrd="0" parTransId="{51568E18-1856-4DF0-9C55-231B51DA5D31}" sibTransId="{D3211B4E-F0B7-4B7A-A3C4-EA71D00CCA46}"/>
    <dgm:cxn modelId="{8B210868-ADF2-446C-8297-2C69902A6A37}" type="presOf" srcId="{86026CAA-FE71-47EB-B862-3C787B8A2040}" destId="{6EFD8AB3-6B83-481B-BD26-427AF2AB6BA6}" srcOrd="0" destOrd="0" presId="urn:microsoft.com/office/officeart/2005/8/layout/vList5"/>
    <dgm:cxn modelId="{DC9F5D27-0ABC-4AEB-A783-47D30AAAA148}" type="presOf" srcId="{F5C10771-3C20-4CDA-823B-5638C80A28C2}" destId="{F3B84AB5-C64F-4293-BF1E-125A8DEF6467}" srcOrd="0" destOrd="0" presId="urn:microsoft.com/office/officeart/2005/8/layout/vList5"/>
    <dgm:cxn modelId="{E6E30A65-467A-4089-8183-52B6BC0E981B}" type="presOf" srcId="{A5F77A7F-FC2C-48FB-912F-97B62CFC33AD}" destId="{133663C2-6AF4-4C75-81C4-0D756A4E208D}" srcOrd="0" destOrd="2" presId="urn:microsoft.com/office/officeart/2005/8/layout/vList5"/>
    <dgm:cxn modelId="{5393EFFD-5D0A-400E-9AC3-F08F284BF113}" type="presOf" srcId="{72E3FC40-12BD-4476-8C78-92F501F1754E}" destId="{133663C2-6AF4-4C75-81C4-0D756A4E208D}" srcOrd="0" destOrd="0" presId="urn:microsoft.com/office/officeart/2005/8/layout/vList5"/>
    <dgm:cxn modelId="{0ADB239D-88B9-4A58-9797-F4C133FFCA64}" type="presOf" srcId="{2BB6642A-3142-4530-BF87-46D045B1372D}" destId="{6EFD8AB3-6B83-481B-BD26-427AF2AB6BA6}" srcOrd="0" destOrd="1" presId="urn:microsoft.com/office/officeart/2005/8/layout/vList5"/>
    <dgm:cxn modelId="{91524582-A4FD-4B87-80D6-C68C13286291}" type="presOf" srcId="{29294CBA-692D-4EDF-BF8D-AF37A0B0B45C}" destId="{133663C2-6AF4-4C75-81C4-0D756A4E208D}" srcOrd="0" destOrd="1" presId="urn:microsoft.com/office/officeart/2005/8/layout/vList5"/>
    <dgm:cxn modelId="{A23EF447-7634-4381-B85F-E44EDD0EC4C3}" type="presOf" srcId="{03CF3EA1-1279-4817-B26D-49799A07AB88}" destId="{9165CEA6-9C45-4733-BE70-7C3C0C90709B}" srcOrd="0" destOrd="0" presId="urn:microsoft.com/office/officeart/2005/8/layout/vList5"/>
    <dgm:cxn modelId="{1839CC17-C01C-42F6-906D-632D096259E1}" srcId="{F5C10771-3C20-4CDA-823B-5638C80A28C2}" destId="{29294CBA-692D-4EDF-BF8D-AF37A0B0B45C}" srcOrd="1" destOrd="0" parTransId="{E4BF4DB2-B9F3-46E8-8D20-FF0D88315BDD}" sibTransId="{59C73D8C-2894-4A37-ABF2-6238897C3205}"/>
    <dgm:cxn modelId="{3832B59A-F5F1-407C-B90C-01A204B4B096}" type="presOf" srcId="{D2127A19-03E4-42C7-9F97-02A2309DDB25}" destId="{8A5F3102-4E5F-4C12-967C-64A877D25635}" srcOrd="0" destOrd="0" presId="urn:microsoft.com/office/officeart/2005/8/layout/vList5"/>
    <dgm:cxn modelId="{CAE028ED-51A7-4F60-9053-2BEF59C25E42}" type="presOf" srcId="{3709C266-298A-47A9-A13A-E406E30BDD3B}" destId="{8A5F3102-4E5F-4C12-967C-64A877D25635}" srcOrd="0" destOrd="1" presId="urn:microsoft.com/office/officeart/2005/8/layout/vList5"/>
    <dgm:cxn modelId="{CD46D6ED-BD1D-4345-B4BE-64965F549E34}" srcId="{F5C10771-3C20-4CDA-823B-5638C80A28C2}" destId="{72E3FC40-12BD-4476-8C78-92F501F1754E}" srcOrd="0" destOrd="0" parTransId="{54E73464-C6A6-4107-AFA7-4912786EBF71}" sibTransId="{FFA4988B-74DB-4604-A84E-F2A43962DC77}"/>
    <dgm:cxn modelId="{B4CB8247-A1D1-4E06-AFA4-BD2946B834DE}" srcId="{F5C10771-3C20-4CDA-823B-5638C80A28C2}" destId="{A5F77A7F-FC2C-48FB-912F-97B62CFC33AD}" srcOrd="2" destOrd="0" parTransId="{BBE6DBA8-27D2-4046-9B77-273A24B05D8D}" sibTransId="{07F2FCBF-253C-4A3B-9F88-354F60AE7FBC}"/>
    <dgm:cxn modelId="{024CE002-6776-4C9B-8DE6-31706708411E}" srcId="{03CF3EA1-1279-4817-B26D-49799A07AB88}" destId="{2BB6642A-3142-4530-BF87-46D045B1372D}" srcOrd="1" destOrd="0" parTransId="{25034EED-F537-47D2-A500-3D8305A5F93A}" sibTransId="{90E457A3-41D4-46CC-9B9F-24A99480788E}"/>
    <dgm:cxn modelId="{36FEE7C9-D22B-4FAA-90BA-346DC40064DF}" srcId="{9ECCD8D8-4BDD-46B4-B0DA-BEC942C26C60}" destId="{03CF3EA1-1279-4817-B26D-49799A07AB88}" srcOrd="1" destOrd="0" parTransId="{B7C75D70-F1EA-4128-BC5A-081F56324E45}" sibTransId="{5087D973-0972-40A9-B7BF-E3AAF8E2ACDC}"/>
    <dgm:cxn modelId="{EDF3EE6E-4292-4795-8848-72467585DDB2}" srcId="{9ECCD8D8-4BDD-46B4-B0DA-BEC942C26C60}" destId="{5D9DAACE-DB13-4970-9FFB-0EAF6E584236}" srcOrd="2" destOrd="0" parTransId="{9089E0C4-5D02-4B5D-97E8-CE6485D6FE94}" sibTransId="{ED21CDD3-4332-4EE5-B678-85E8528446D3}"/>
    <dgm:cxn modelId="{D53FC5EC-E2C3-49BC-A628-A5A316B9EAF9}" type="presParOf" srcId="{B99898CB-9805-401A-A995-5CA9FE883AE0}" destId="{8DA2EEE2-A232-4DDD-ADAD-8BC7AE8D4CCD}" srcOrd="0" destOrd="0" presId="urn:microsoft.com/office/officeart/2005/8/layout/vList5"/>
    <dgm:cxn modelId="{A562782C-9B6C-4440-85B6-C6E3EBFDD560}" type="presParOf" srcId="{8DA2EEE2-A232-4DDD-ADAD-8BC7AE8D4CCD}" destId="{F3B84AB5-C64F-4293-BF1E-125A8DEF6467}" srcOrd="0" destOrd="0" presId="urn:microsoft.com/office/officeart/2005/8/layout/vList5"/>
    <dgm:cxn modelId="{57E790C6-8596-4C3C-9220-852386D3FEA0}" type="presParOf" srcId="{8DA2EEE2-A232-4DDD-ADAD-8BC7AE8D4CCD}" destId="{133663C2-6AF4-4C75-81C4-0D756A4E208D}" srcOrd="1" destOrd="0" presId="urn:microsoft.com/office/officeart/2005/8/layout/vList5"/>
    <dgm:cxn modelId="{070B3BB7-7743-4FBF-A059-7F8ACB733088}" type="presParOf" srcId="{B99898CB-9805-401A-A995-5CA9FE883AE0}" destId="{88B241DC-4FBD-4F97-8DD4-EB08CCF30674}" srcOrd="1" destOrd="0" presId="urn:microsoft.com/office/officeart/2005/8/layout/vList5"/>
    <dgm:cxn modelId="{20910DD7-E842-48CA-9812-7205982DA68F}" type="presParOf" srcId="{B99898CB-9805-401A-A995-5CA9FE883AE0}" destId="{7094B287-2141-482D-A2A1-8BFC5F3A5881}" srcOrd="2" destOrd="0" presId="urn:microsoft.com/office/officeart/2005/8/layout/vList5"/>
    <dgm:cxn modelId="{A99373D5-5A84-42EB-940E-615A3587E3FF}" type="presParOf" srcId="{7094B287-2141-482D-A2A1-8BFC5F3A5881}" destId="{9165CEA6-9C45-4733-BE70-7C3C0C90709B}" srcOrd="0" destOrd="0" presId="urn:microsoft.com/office/officeart/2005/8/layout/vList5"/>
    <dgm:cxn modelId="{607C8B41-58C6-4897-B4B7-A5770C6E22CF}" type="presParOf" srcId="{7094B287-2141-482D-A2A1-8BFC5F3A5881}" destId="{6EFD8AB3-6B83-481B-BD26-427AF2AB6BA6}" srcOrd="1" destOrd="0" presId="urn:microsoft.com/office/officeart/2005/8/layout/vList5"/>
    <dgm:cxn modelId="{73EAB5BF-AF5F-48D7-AA26-EEB20B1797A2}" type="presParOf" srcId="{B99898CB-9805-401A-A995-5CA9FE883AE0}" destId="{E9C1D81A-A488-4A9A-86D6-9FB8BA53653D}" srcOrd="3" destOrd="0" presId="urn:microsoft.com/office/officeart/2005/8/layout/vList5"/>
    <dgm:cxn modelId="{7BF57C70-F7E5-4374-B49B-78A197981147}" type="presParOf" srcId="{B99898CB-9805-401A-A995-5CA9FE883AE0}" destId="{444FAA21-134F-4CAD-9C7C-FC311B0112EC}" srcOrd="4" destOrd="0" presId="urn:microsoft.com/office/officeart/2005/8/layout/vList5"/>
    <dgm:cxn modelId="{4A3B1DAF-9A57-4561-BD19-B4392A8D8504}" type="presParOf" srcId="{444FAA21-134F-4CAD-9C7C-FC311B0112EC}" destId="{27D71176-A832-48F6-BA9A-27132D8485D0}" srcOrd="0" destOrd="0" presId="urn:microsoft.com/office/officeart/2005/8/layout/vList5"/>
    <dgm:cxn modelId="{4BAC1CA8-7EA0-4E43-ACF5-4A1DAAE642F4}" type="presParOf" srcId="{444FAA21-134F-4CAD-9C7C-FC311B0112EC}" destId="{8A5F3102-4E5F-4C12-967C-64A877D25635}" srcOrd="1" destOrd="0" presId="urn:microsoft.com/office/officeart/2005/8/layout/vList5"/>
  </dgm:cxnLst>
  <dgm:bg/>
  <dgm:whole/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6A8E9A9E-228E-44EF-9B63-ED67B5C22B5A}" type="doc">
      <dgm:prSet loTypeId="urn:microsoft.com/office/officeart/2005/8/layout/vProcess5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8AC64716-3918-41E9-87BA-9E670AF4D15D}">
      <dgm:prSet phldrT="[Текст]" custT="1"/>
      <dgm:spPr>
        <a:ln w="57150">
          <a:solidFill>
            <a:srgbClr val="FFFF00"/>
          </a:solidFill>
        </a:ln>
      </dgm:spPr>
      <dgm:t>
        <a:bodyPr/>
        <a:lstStyle/>
        <a:p>
          <a:pPr algn="ctr"/>
          <a:r>
            <a:rPr lang="ru-RU" sz="2800" b="1" dirty="0" smtClean="0">
              <a:solidFill>
                <a:schemeClr val="tx1"/>
              </a:solidFill>
            </a:rPr>
            <a:t>Несоответствие размеров  разметочной  заготовки</a:t>
          </a:r>
          <a:endParaRPr lang="ru-RU" sz="2800" b="1" dirty="0">
            <a:solidFill>
              <a:schemeClr val="tx1"/>
            </a:solidFill>
          </a:endParaRPr>
        </a:p>
      </dgm:t>
    </dgm:pt>
    <dgm:pt modelId="{099B3845-3D50-4F3C-BE96-BFF8B3018094}" type="parTrans" cxnId="{508A8A5A-EE91-4FCB-B229-32089919BDC9}">
      <dgm:prSet/>
      <dgm:spPr/>
      <dgm:t>
        <a:bodyPr/>
        <a:lstStyle/>
        <a:p>
          <a:endParaRPr lang="ru-RU"/>
        </a:p>
      </dgm:t>
    </dgm:pt>
    <dgm:pt modelId="{8F4C5C85-8910-4DFD-ABB6-D658F30D7480}" type="sibTrans" cxnId="{508A8A5A-EE91-4FCB-B229-32089919BDC9}">
      <dgm:prSet/>
      <dgm:spPr>
        <a:solidFill>
          <a:srgbClr val="FFC000">
            <a:alpha val="90000"/>
          </a:srgbClr>
        </a:solidFill>
        <a:ln w="38100">
          <a:solidFill>
            <a:schemeClr val="tx1">
              <a:alpha val="90000"/>
            </a:schemeClr>
          </a:solidFill>
        </a:ln>
      </dgm:spPr>
      <dgm:t>
        <a:bodyPr/>
        <a:lstStyle/>
        <a:p>
          <a:endParaRPr lang="ru-RU"/>
        </a:p>
      </dgm:t>
    </dgm:pt>
    <dgm:pt modelId="{52D4E300-4CC8-4901-8392-FD4FC1295EAA}">
      <dgm:prSet phldrT="[Текст]" custT="1"/>
      <dgm:spPr>
        <a:ln w="57150">
          <a:solidFill>
            <a:schemeClr val="accent3">
              <a:lumMod val="50000"/>
            </a:schemeClr>
          </a:solidFill>
        </a:ln>
      </dgm:spPr>
      <dgm:t>
        <a:bodyPr/>
        <a:lstStyle/>
        <a:p>
          <a:pPr algn="ctr"/>
          <a:r>
            <a:rPr lang="ru-RU" sz="2800" b="1" dirty="0" smtClean="0">
              <a:solidFill>
                <a:schemeClr val="tx1"/>
              </a:solidFill>
            </a:rPr>
            <a:t>Небрежная установка заготовки на разметочной плите</a:t>
          </a:r>
          <a:endParaRPr lang="ru-RU" sz="2800" b="1" dirty="0">
            <a:solidFill>
              <a:schemeClr val="tx1"/>
            </a:solidFill>
          </a:endParaRPr>
        </a:p>
      </dgm:t>
    </dgm:pt>
    <dgm:pt modelId="{579EFDD3-F4EE-4B45-B28B-2376916E8952}" type="parTrans" cxnId="{04CAE5E0-E0BF-4B40-8D67-22F782448F98}">
      <dgm:prSet/>
      <dgm:spPr/>
      <dgm:t>
        <a:bodyPr/>
        <a:lstStyle/>
        <a:p>
          <a:endParaRPr lang="ru-RU"/>
        </a:p>
      </dgm:t>
    </dgm:pt>
    <dgm:pt modelId="{8E5153FA-CC17-4E4E-96FF-49B956058847}" type="sibTrans" cxnId="{04CAE5E0-E0BF-4B40-8D67-22F782448F98}">
      <dgm:prSet/>
      <dgm:spPr>
        <a:solidFill>
          <a:srgbClr val="FFC000">
            <a:alpha val="90000"/>
          </a:srgbClr>
        </a:solidFill>
        <a:ln w="28575">
          <a:solidFill>
            <a:schemeClr val="tx1">
              <a:alpha val="90000"/>
            </a:schemeClr>
          </a:solidFill>
        </a:ln>
      </dgm:spPr>
      <dgm:t>
        <a:bodyPr/>
        <a:lstStyle/>
        <a:p>
          <a:endParaRPr lang="ru-RU"/>
        </a:p>
      </dgm:t>
    </dgm:pt>
    <dgm:pt modelId="{1B95CEE7-EA67-47E4-843D-C1D5F22E09AA}">
      <dgm:prSet phldrT="[Текст]" custT="1"/>
      <dgm:spPr>
        <a:ln w="57150">
          <a:solidFill>
            <a:srgbClr val="002060"/>
          </a:solidFill>
        </a:ln>
      </dgm:spPr>
      <dgm:t>
        <a:bodyPr/>
        <a:lstStyle/>
        <a:p>
          <a:pPr algn="ctr"/>
          <a:r>
            <a:rPr lang="ru-RU" sz="2800" b="1" dirty="0" smtClean="0">
              <a:solidFill>
                <a:schemeClr val="tx1"/>
              </a:solidFill>
            </a:rPr>
            <a:t>Неточность установки рейсмаса на нужный размер</a:t>
          </a:r>
          <a:endParaRPr lang="ru-RU" sz="2800" b="1" dirty="0">
            <a:solidFill>
              <a:schemeClr val="tx1"/>
            </a:solidFill>
          </a:endParaRPr>
        </a:p>
      </dgm:t>
    </dgm:pt>
    <dgm:pt modelId="{16FDD4E6-0F79-485B-8F47-A1D11BA57163}" type="parTrans" cxnId="{2CA0D0A6-5EE7-45E9-808E-272275A9A54E}">
      <dgm:prSet/>
      <dgm:spPr/>
      <dgm:t>
        <a:bodyPr/>
        <a:lstStyle/>
        <a:p>
          <a:endParaRPr lang="ru-RU"/>
        </a:p>
      </dgm:t>
    </dgm:pt>
    <dgm:pt modelId="{E1907EBA-ADB1-4C76-B223-9C075729CFAD}" type="sibTrans" cxnId="{2CA0D0A6-5EE7-45E9-808E-272275A9A54E}">
      <dgm:prSet/>
      <dgm:spPr/>
      <dgm:t>
        <a:bodyPr/>
        <a:lstStyle/>
        <a:p>
          <a:endParaRPr lang="ru-RU"/>
        </a:p>
      </dgm:t>
    </dgm:pt>
    <dgm:pt modelId="{1CB6FE1C-6FD7-4445-8E15-D9F659D8D3F5}" type="pres">
      <dgm:prSet presAssocID="{6A8E9A9E-228E-44EF-9B63-ED67B5C22B5A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3A7E70A-9DEB-4DCD-AC78-2B38CF2DC660}" type="pres">
      <dgm:prSet presAssocID="{6A8E9A9E-228E-44EF-9B63-ED67B5C22B5A}" presName="dummyMaxCanvas" presStyleCnt="0">
        <dgm:presLayoutVars/>
      </dgm:prSet>
      <dgm:spPr/>
    </dgm:pt>
    <dgm:pt modelId="{A1606282-51CE-49F5-ADA6-305B7BCCF74E}" type="pres">
      <dgm:prSet presAssocID="{6A8E9A9E-228E-44EF-9B63-ED67B5C22B5A}" presName="ThreeNodes_1" presStyleLbl="node1" presStyleIdx="0" presStyleCnt="3" custScaleX="101268" custScaleY="100280" custLinFactNeighborX="5302" custLinFactNeighborY="98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2F62DD7-0C04-45A1-9726-341D5211B88D}" type="pres">
      <dgm:prSet presAssocID="{6A8E9A9E-228E-44EF-9B63-ED67B5C22B5A}" presName="ThreeNodes_2" presStyleLbl="node1" presStyleIdx="1" presStyleCnt="3" custLinFactNeighborX="256" custLinFactNeighborY="23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748143-DE27-480F-B6F9-1FFCA5DC2A1B}" type="pres">
      <dgm:prSet presAssocID="{6A8E9A9E-228E-44EF-9B63-ED67B5C22B5A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BFFC43-252D-4373-B75E-E26C308B0B68}" type="pres">
      <dgm:prSet presAssocID="{6A8E9A9E-228E-44EF-9B63-ED67B5C22B5A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3C8F65-1ABB-4BEF-80B3-9BB8D64F227A}" type="pres">
      <dgm:prSet presAssocID="{6A8E9A9E-228E-44EF-9B63-ED67B5C22B5A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FC20AE-A436-4F7D-B6A1-ABD838180B7A}" type="pres">
      <dgm:prSet presAssocID="{6A8E9A9E-228E-44EF-9B63-ED67B5C22B5A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CEB8AC6-6718-477D-BAA1-D6EF27AA7375}" type="pres">
      <dgm:prSet presAssocID="{6A8E9A9E-228E-44EF-9B63-ED67B5C22B5A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D1C435-BFFD-4D14-A668-C4604CF931EC}" type="pres">
      <dgm:prSet presAssocID="{6A8E9A9E-228E-44EF-9B63-ED67B5C22B5A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49C2D60-FECB-40D3-966D-CD770140B32C}" type="presOf" srcId="{52D4E300-4CC8-4901-8392-FD4FC1295EAA}" destId="{ECEB8AC6-6718-477D-BAA1-D6EF27AA7375}" srcOrd="1" destOrd="0" presId="urn:microsoft.com/office/officeart/2005/8/layout/vProcess5"/>
    <dgm:cxn modelId="{04CAE5E0-E0BF-4B40-8D67-22F782448F98}" srcId="{6A8E9A9E-228E-44EF-9B63-ED67B5C22B5A}" destId="{52D4E300-4CC8-4901-8392-FD4FC1295EAA}" srcOrd="1" destOrd="0" parTransId="{579EFDD3-F4EE-4B45-B28B-2376916E8952}" sibTransId="{8E5153FA-CC17-4E4E-96FF-49B956058847}"/>
    <dgm:cxn modelId="{26ED7193-B42E-4506-BF91-C628E2B16689}" type="presOf" srcId="{52D4E300-4CC8-4901-8392-FD4FC1295EAA}" destId="{52F62DD7-0C04-45A1-9726-341D5211B88D}" srcOrd="0" destOrd="0" presId="urn:microsoft.com/office/officeart/2005/8/layout/vProcess5"/>
    <dgm:cxn modelId="{CFC3977F-3DBA-400C-B0A5-2C00FA7BBD64}" type="presOf" srcId="{6A8E9A9E-228E-44EF-9B63-ED67B5C22B5A}" destId="{1CB6FE1C-6FD7-4445-8E15-D9F659D8D3F5}" srcOrd="0" destOrd="0" presId="urn:microsoft.com/office/officeart/2005/8/layout/vProcess5"/>
    <dgm:cxn modelId="{831EDEE9-9210-4DDE-924A-190965F90DC0}" type="presOf" srcId="{8AC64716-3918-41E9-87BA-9E670AF4D15D}" destId="{A1606282-51CE-49F5-ADA6-305B7BCCF74E}" srcOrd="0" destOrd="0" presId="urn:microsoft.com/office/officeart/2005/8/layout/vProcess5"/>
    <dgm:cxn modelId="{2CA0D0A6-5EE7-45E9-808E-272275A9A54E}" srcId="{6A8E9A9E-228E-44EF-9B63-ED67B5C22B5A}" destId="{1B95CEE7-EA67-47E4-843D-C1D5F22E09AA}" srcOrd="2" destOrd="0" parTransId="{16FDD4E6-0F79-485B-8F47-A1D11BA57163}" sibTransId="{E1907EBA-ADB1-4C76-B223-9C075729CFAD}"/>
    <dgm:cxn modelId="{DDA74F24-D60C-44AC-9F8C-813A2384E12D}" type="presOf" srcId="{8E5153FA-CC17-4E4E-96FF-49B956058847}" destId="{243C8F65-1ABB-4BEF-80B3-9BB8D64F227A}" srcOrd="0" destOrd="0" presId="urn:microsoft.com/office/officeart/2005/8/layout/vProcess5"/>
    <dgm:cxn modelId="{969FA5FA-92E7-4F07-9CD8-E362F8878677}" type="presOf" srcId="{1B95CEE7-EA67-47E4-843D-C1D5F22E09AA}" destId="{1AD1C435-BFFD-4D14-A668-C4604CF931EC}" srcOrd="1" destOrd="0" presId="urn:microsoft.com/office/officeart/2005/8/layout/vProcess5"/>
    <dgm:cxn modelId="{246F4E42-7C5B-4466-B7BF-F58987F762A4}" type="presOf" srcId="{8AC64716-3918-41E9-87BA-9E670AF4D15D}" destId="{5FFC20AE-A436-4F7D-B6A1-ABD838180B7A}" srcOrd="1" destOrd="0" presId="urn:microsoft.com/office/officeart/2005/8/layout/vProcess5"/>
    <dgm:cxn modelId="{73951BCE-F2D5-4D4F-BB65-981EDD8D1B58}" type="presOf" srcId="{8F4C5C85-8910-4DFD-ABB6-D658F30D7480}" destId="{6ABFFC43-252D-4373-B75E-E26C308B0B68}" srcOrd="0" destOrd="0" presId="urn:microsoft.com/office/officeart/2005/8/layout/vProcess5"/>
    <dgm:cxn modelId="{508A8A5A-EE91-4FCB-B229-32089919BDC9}" srcId="{6A8E9A9E-228E-44EF-9B63-ED67B5C22B5A}" destId="{8AC64716-3918-41E9-87BA-9E670AF4D15D}" srcOrd="0" destOrd="0" parTransId="{099B3845-3D50-4F3C-BE96-BFF8B3018094}" sibTransId="{8F4C5C85-8910-4DFD-ABB6-D658F30D7480}"/>
    <dgm:cxn modelId="{C6D3AB96-78D2-4054-B62A-7567DB5F5EA3}" type="presOf" srcId="{1B95CEE7-EA67-47E4-843D-C1D5F22E09AA}" destId="{2B748143-DE27-480F-B6F9-1FFCA5DC2A1B}" srcOrd="0" destOrd="0" presId="urn:microsoft.com/office/officeart/2005/8/layout/vProcess5"/>
    <dgm:cxn modelId="{0EEA59FE-BB0F-4867-91CB-EF86D2E2D50E}" type="presParOf" srcId="{1CB6FE1C-6FD7-4445-8E15-D9F659D8D3F5}" destId="{13A7E70A-9DEB-4DCD-AC78-2B38CF2DC660}" srcOrd="0" destOrd="0" presId="urn:microsoft.com/office/officeart/2005/8/layout/vProcess5"/>
    <dgm:cxn modelId="{4B387840-D3D5-4715-A510-EE282AC4C8F3}" type="presParOf" srcId="{1CB6FE1C-6FD7-4445-8E15-D9F659D8D3F5}" destId="{A1606282-51CE-49F5-ADA6-305B7BCCF74E}" srcOrd="1" destOrd="0" presId="urn:microsoft.com/office/officeart/2005/8/layout/vProcess5"/>
    <dgm:cxn modelId="{6FFBA247-6455-4CB9-ADC8-E2D9650F934B}" type="presParOf" srcId="{1CB6FE1C-6FD7-4445-8E15-D9F659D8D3F5}" destId="{52F62DD7-0C04-45A1-9726-341D5211B88D}" srcOrd="2" destOrd="0" presId="urn:microsoft.com/office/officeart/2005/8/layout/vProcess5"/>
    <dgm:cxn modelId="{3218ACA6-0E39-463F-90C0-F3375F33AD9E}" type="presParOf" srcId="{1CB6FE1C-6FD7-4445-8E15-D9F659D8D3F5}" destId="{2B748143-DE27-480F-B6F9-1FFCA5DC2A1B}" srcOrd="3" destOrd="0" presId="urn:microsoft.com/office/officeart/2005/8/layout/vProcess5"/>
    <dgm:cxn modelId="{DA05F511-604A-417E-89DF-0C5ECD6CB7B9}" type="presParOf" srcId="{1CB6FE1C-6FD7-4445-8E15-D9F659D8D3F5}" destId="{6ABFFC43-252D-4373-B75E-E26C308B0B68}" srcOrd="4" destOrd="0" presId="urn:microsoft.com/office/officeart/2005/8/layout/vProcess5"/>
    <dgm:cxn modelId="{A5A96CE3-0B09-4FB0-A83A-19F82CC6C3A5}" type="presParOf" srcId="{1CB6FE1C-6FD7-4445-8E15-D9F659D8D3F5}" destId="{243C8F65-1ABB-4BEF-80B3-9BB8D64F227A}" srcOrd="5" destOrd="0" presId="urn:microsoft.com/office/officeart/2005/8/layout/vProcess5"/>
    <dgm:cxn modelId="{69402474-1220-4529-BA03-1A8D09C93C8B}" type="presParOf" srcId="{1CB6FE1C-6FD7-4445-8E15-D9F659D8D3F5}" destId="{5FFC20AE-A436-4F7D-B6A1-ABD838180B7A}" srcOrd="6" destOrd="0" presId="urn:microsoft.com/office/officeart/2005/8/layout/vProcess5"/>
    <dgm:cxn modelId="{68D131C5-46F6-425E-BFB4-6EF157854686}" type="presParOf" srcId="{1CB6FE1C-6FD7-4445-8E15-D9F659D8D3F5}" destId="{ECEB8AC6-6718-477D-BAA1-D6EF27AA7375}" srcOrd="7" destOrd="0" presId="urn:microsoft.com/office/officeart/2005/8/layout/vProcess5"/>
    <dgm:cxn modelId="{FCCAB034-596C-410D-BB45-728470FA41E0}" type="presParOf" srcId="{1CB6FE1C-6FD7-4445-8E15-D9F659D8D3F5}" destId="{1AD1C435-BFFD-4D14-A668-C4604CF931EC}" srcOrd="8" destOrd="0" presId="urn:microsoft.com/office/officeart/2005/8/layout/vProcess5"/>
  </dgm:cxnLst>
  <dgm:bg/>
  <dgm:whole/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DE868795-D6EE-4251-9150-9E9A6B9C954B}" type="doc">
      <dgm:prSet loTypeId="urn:microsoft.com/office/officeart/2005/8/layout/chevron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19C81FA9-DCE2-45A7-A06B-45797865B599}">
      <dgm:prSet phldrT="[Текст]"/>
      <dgm:spPr>
        <a:solidFill>
          <a:srgbClr val="FF0000"/>
        </a:solidFill>
        <a:ln w="57150">
          <a:solidFill>
            <a:schemeClr val="tx1"/>
          </a:solidFill>
        </a:ln>
      </dgm:spPr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ТБ</a:t>
          </a:r>
          <a:endParaRPr lang="ru-RU" b="1" dirty="0">
            <a:solidFill>
              <a:schemeClr val="tx1"/>
            </a:solidFill>
          </a:endParaRPr>
        </a:p>
      </dgm:t>
    </dgm:pt>
    <dgm:pt modelId="{AE2AE03A-6E56-4AAC-A754-2E4DEAED7717}" type="parTrans" cxnId="{4EA17740-6897-40B7-9263-C3E2235949AE}">
      <dgm:prSet/>
      <dgm:spPr/>
      <dgm:t>
        <a:bodyPr/>
        <a:lstStyle/>
        <a:p>
          <a:endParaRPr lang="ru-RU"/>
        </a:p>
      </dgm:t>
    </dgm:pt>
    <dgm:pt modelId="{689B9315-1E0A-4F89-9967-601FFD6366CF}" type="sibTrans" cxnId="{4EA17740-6897-40B7-9263-C3E2235949AE}">
      <dgm:prSet/>
      <dgm:spPr/>
      <dgm:t>
        <a:bodyPr/>
        <a:lstStyle/>
        <a:p>
          <a:endParaRPr lang="ru-RU"/>
        </a:p>
      </dgm:t>
    </dgm:pt>
    <dgm:pt modelId="{986B149E-AE1D-49FF-A044-B754A11584CD}">
      <dgm:prSet custT="1"/>
      <dgm:spPr>
        <a:solidFill>
          <a:srgbClr val="FFFF00">
            <a:alpha val="90000"/>
          </a:srgbClr>
        </a:solidFill>
        <a:ln w="57150">
          <a:solidFill>
            <a:schemeClr val="tx1"/>
          </a:solidFill>
        </a:ln>
      </dgm:spPr>
      <dgm:t>
        <a:bodyPr/>
        <a:lstStyle/>
        <a:p>
          <a:r>
            <a:rPr lang="ru-RU" sz="2000" b="1" dirty="0" smtClean="0">
              <a:solidFill>
                <a:srgbClr val="7030A0"/>
              </a:solidFill>
            </a:rPr>
            <a:t>Установку заготовок на плиту и снятие их выполнять в рукавицах</a:t>
          </a:r>
          <a:endParaRPr lang="ru-RU" sz="2000" b="1" dirty="0">
            <a:solidFill>
              <a:srgbClr val="7030A0"/>
            </a:solidFill>
          </a:endParaRPr>
        </a:p>
      </dgm:t>
    </dgm:pt>
    <dgm:pt modelId="{C423EE23-6AD3-45F4-BA6E-4B2E4CEA50FB}" type="parTrans" cxnId="{4AE06DDE-2DAC-4AB2-9742-76C441E89844}">
      <dgm:prSet/>
      <dgm:spPr/>
      <dgm:t>
        <a:bodyPr/>
        <a:lstStyle/>
        <a:p>
          <a:endParaRPr lang="ru-RU"/>
        </a:p>
      </dgm:t>
    </dgm:pt>
    <dgm:pt modelId="{03B8348A-B14D-4E2D-91C9-97A41CA45823}" type="sibTrans" cxnId="{4AE06DDE-2DAC-4AB2-9742-76C441E89844}">
      <dgm:prSet/>
      <dgm:spPr/>
      <dgm:t>
        <a:bodyPr/>
        <a:lstStyle/>
        <a:p>
          <a:endParaRPr lang="ru-RU"/>
        </a:p>
      </dgm:t>
    </dgm:pt>
    <dgm:pt modelId="{08C063C2-EB42-4621-89F0-C4B4283E2C46}">
      <dgm:prSet phldrT="[Текст]" custT="1"/>
      <dgm:spPr>
        <a:solidFill>
          <a:srgbClr val="FFFF00">
            <a:alpha val="90000"/>
          </a:srgbClr>
        </a:solidFill>
        <a:ln w="57150">
          <a:solidFill>
            <a:schemeClr val="tx1"/>
          </a:solidFill>
        </a:ln>
      </dgm:spPr>
      <dgm:t>
        <a:bodyPr/>
        <a:lstStyle/>
        <a:p>
          <a:r>
            <a:rPr lang="ru-RU" sz="2000" b="1" dirty="0" smtClean="0">
              <a:solidFill>
                <a:srgbClr val="7030A0"/>
              </a:solidFill>
            </a:rPr>
            <a:t>Перед установкой заготовок проверить плиту на устойчивость</a:t>
          </a:r>
          <a:endParaRPr lang="ru-RU" sz="2000" b="1" dirty="0">
            <a:solidFill>
              <a:srgbClr val="7030A0"/>
            </a:solidFill>
          </a:endParaRPr>
        </a:p>
      </dgm:t>
    </dgm:pt>
    <dgm:pt modelId="{C70CE5A1-A026-4D73-8CFB-7766D26EA5A0}" type="parTrans" cxnId="{ACA1EAF5-E020-4B6E-83FB-2E3BFC5DE0A9}">
      <dgm:prSet/>
      <dgm:spPr/>
      <dgm:t>
        <a:bodyPr/>
        <a:lstStyle/>
        <a:p>
          <a:endParaRPr lang="ru-RU"/>
        </a:p>
      </dgm:t>
    </dgm:pt>
    <dgm:pt modelId="{83373EB1-9453-495A-A09F-F3B7226312DC}" type="sibTrans" cxnId="{ACA1EAF5-E020-4B6E-83FB-2E3BFC5DE0A9}">
      <dgm:prSet/>
      <dgm:spPr/>
      <dgm:t>
        <a:bodyPr/>
        <a:lstStyle/>
        <a:p>
          <a:endParaRPr lang="ru-RU"/>
        </a:p>
      </dgm:t>
    </dgm:pt>
    <dgm:pt modelId="{AEE45DC4-718E-4AA2-A93B-07C71793D5E2}">
      <dgm:prSet phldrT="[Текст]"/>
      <dgm:spPr>
        <a:solidFill>
          <a:srgbClr val="FF0000"/>
        </a:solidFill>
        <a:ln w="57150">
          <a:solidFill>
            <a:schemeClr val="tx1"/>
          </a:solidFill>
        </a:ln>
      </dgm:spPr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ТБ</a:t>
          </a:r>
          <a:endParaRPr lang="ru-RU" b="1" dirty="0">
            <a:solidFill>
              <a:schemeClr val="tx1"/>
            </a:solidFill>
          </a:endParaRPr>
        </a:p>
      </dgm:t>
    </dgm:pt>
    <dgm:pt modelId="{D87434A0-6BF3-4501-9D6F-D7830B3BD8A1}" type="parTrans" cxnId="{49ED4BBD-61AC-4DDF-942C-9B99C3E7B7E0}">
      <dgm:prSet/>
      <dgm:spPr/>
      <dgm:t>
        <a:bodyPr/>
        <a:lstStyle/>
        <a:p>
          <a:endParaRPr lang="ru-RU"/>
        </a:p>
      </dgm:t>
    </dgm:pt>
    <dgm:pt modelId="{869B76C4-B545-411B-86E0-AAA0F3AFCF32}" type="sibTrans" cxnId="{49ED4BBD-61AC-4DDF-942C-9B99C3E7B7E0}">
      <dgm:prSet/>
      <dgm:spPr/>
      <dgm:t>
        <a:bodyPr/>
        <a:lstStyle/>
        <a:p>
          <a:endParaRPr lang="ru-RU"/>
        </a:p>
      </dgm:t>
    </dgm:pt>
    <dgm:pt modelId="{49AC6F5B-A48C-40B6-AA0C-1A7122D1E52E}">
      <dgm:prSet phldrT="[Текст]" custT="1"/>
      <dgm:spPr>
        <a:solidFill>
          <a:srgbClr val="92D050">
            <a:alpha val="90000"/>
          </a:srgbClr>
        </a:solidFill>
        <a:ln w="57150">
          <a:solidFill>
            <a:schemeClr val="tx1"/>
          </a:solidFill>
        </a:ln>
      </dgm:spPr>
      <dgm:t>
        <a:bodyPr/>
        <a:lstStyle/>
        <a:p>
          <a:r>
            <a:rPr lang="ru-RU" sz="2000" b="1" dirty="0" smtClean="0">
              <a:solidFill>
                <a:srgbClr val="7030A0"/>
              </a:solidFill>
            </a:rPr>
            <a:t>Во время работы на  неиспользуемые концы чертилки надевать предохранительные пробки</a:t>
          </a:r>
          <a:endParaRPr lang="ru-RU" sz="2000" b="1" dirty="0">
            <a:solidFill>
              <a:srgbClr val="7030A0"/>
            </a:solidFill>
          </a:endParaRPr>
        </a:p>
      </dgm:t>
    </dgm:pt>
    <dgm:pt modelId="{9A17878E-22A1-4FB2-8B5B-F0B7638ED3E7}" type="parTrans" cxnId="{E8853371-8582-4DC4-86ED-AF1C67A3B942}">
      <dgm:prSet/>
      <dgm:spPr/>
      <dgm:t>
        <a:bodyPr/>
        <a:lstStyle/>
        <a:p>
          <a:endParaRPr lang="ru-RU"/>
        </a:p>
      </dgm:t>
    </dgm:pt>
    <dgm:pt modelId="{EDD1413D-CBDE-4C17-85F8-6B8E66D5A5CC}" type="sibTrans" cxnId="{E8853371-8582-4DC4-86ED-AF1C67A3B942}">
      <dgm:prSet/>
      <dgm:spPr/>
      <dgm:t>
        <a:bodyPr/>
        <a:lstStyle/>
        <a:p>
          <a:endParaRPr lang="ru-RU"/>
        </a:p>
      </dgm:t>
    </dgm:pt>
    <dgm:pt modelId="{7C894000-5AC0-4FFF-B2D0-3F8CAF552BA5}">
      <dgm:prSet phldrT="[Текст]" custT="1"/>
      <dgm:spPr>
        <a:solidFill>
          <a:srgbClr val="92D050">
            <a:alpha val="90000"/>
          </a:srgbClr>
        </a:solidFill>
        <a:ln w="57150">
          <a:solidFill>
            <a:schemeClr val="tx1"/>
          </a:solidFill>
        </a:ln>
      </dgm:spPr>
      <dgm:t>
        <a:bodyPr/>
        <a:lstStyle/>
        <a:p>
          <a:r>
            <a:rPr lang="ru-RU" sz="2000" b="1" dirty="0" smtClean="0">
              <a:solidFill>
                <a:srgbClr val="7030A0"/>
              </a:solidFill>
            </a:rPr>
            <a:t> При окрашивании Наносить на поверхность медный	 купорос только кисточкой ,т.к. он ядовит</a:t>
          </a:r>
          <a:endParaRPr lang="ru-RU" sz="2000" b="1" dirty="0">
            <a:solidFill>
              <a:srgbClr val="7030A0"/>
            </a:solidFill>
          </a:endParaRPr>
        </a:p>
      </dgm:t>
    </dgm:pt>
    <dgm:pt modelId="{F8679682-5F91-4B65-AC91-A6346789D0F8}" type="parTrans" cxnId="{D5272367-B9DC-410D-9874-9002A38B7248}">
      <dgm:prSet/>
      <dgm:spPr/>
      <dgm:t>
        <a:bodyPr/>
        <a:lstStyle/>
        <a:p>
          <a:endParaRPr lang="ru-RU"/>
        </a:p>
      </dgm:t>
    </dgm:pt>
    <dgm:pt modelId="{CBFC7840-3F9D-415E-90A4-68E1FFE46A8A}" type="sibTrans" cxnId="{D5272367-B9DC-410D-9874-9002A38B7248}">
      <dgm:prSet/>
      <dgm:spPr/>
      <dgm:t>
        <a:bodyPr/>
        <a:lstStyle/>
        <a:p>
          <a:endParaRPr lang="ru-RU"/>
        </a:p>
      </dgm:t>
    </dgm:pt>
    <dgm:pt modelId="{282C1AF0-8B36-46ED-84E8-41460D0E6BAC}">
      <dgm:prSet phldrT="[Текст]"/>
      <dgm:spPr>
        <a:solidFill>
          <a:srgbClr val="FF0000"/>
        </a:solidFill>
        <a:ln w="57150">
          <a:solidFill>
            <a:schemeClr val="tx1"/>
          </a:solidFill>
        </a:ln>
      </dgm:spPr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ТБ</a:t>
          </a:r>
          <a:endParaRPr lang="ru-RU" b="1" dirty="0">
            <a:solidFill>
              <a:schemeClr val="tx1"/>
            </a:solidFill>
          </a:endParaRPr>
        </a:p>
      </dgm:t>
    </dgm:pt>
    <dgm:pt modelId="{9987155F-84F5-43E5-A2FF-84320CB76C3B}" type="parTrans" cxnId="{8476FAEA-5AD4-4B3F-8D0E-B897996E0277}">
      <dgm:prSet/>
      <dgm:spPr/>
      <dgm:t>
        <a:bodyPr/>
        <a:lstStyle/>
        <a:p>
          <a:endParaRPr lang="ru-RU"/>
        </a:p>
      </dgm:t>
    </dgm:pt>
    <dgm:pt modelId="{E478D910-1F5D-40AF-9C9A-69D8390A4798}" type="sibTrans" cxnId="{8476FAEA-5AD4-4B3F-8D0E-B897996E0277}">
      <dgm:prSet/>
      <dgm:spPr/>
      <dgm:t>
        <a:bodyPr/>
        <a:lstStyle/>
        <a:p>
          <a:endParaRPr lang="ru-RU"/>
        </a:p>
      </dgm:t>
    </dgm:pt>
    <dgm:pt modelId="{6F898583-4B9D-4ABA-B700-1750EF41542C}">
      <dgm:prSet phldrT="[Текст]" custT="1"/>
      <dgm:spPr>
        <a:solidFill>
          <a:schemeClr val="accent2">
            <a:lumMod val="20000"/>
            <a:lumOff val="80000"/>
            <a:alpha val="90000"/>
          </a:schemeClr>
        </a:solidFill>
        <a:ln w="57150">
          <a:solidFill>
            <a:schemeClr val="tx1"/>
          </a:solidFill>
        </a:ln>
      </dgm:spPr>
      <dgm:t>
        <a:bodyPr/>
        <a:lstStyle/>
        <a:p>
          <a:r>
            <a:rPr lang="ru-RU" sz="2000" b="1" dirty="0" smtClean="0">
              <a:solidFill>
                <a:srgbClr val="7030A0"/>
              </a:solidFill>
            </a:rPr>
            <a:t>Проверять надежность крепления молотка на рукоятке.</a:t>
          </a:r>
          <a:endParaRPr lang="ru-RU" sz="2000" b="1" dirty="0">
            <a:solidFill>
              <a:srgbClr val="7030A0"/>
            </a:solidFill>
          </a:endParaRPr>
        </a:p>
      </dgm:t>
    </dgm:pt>
    <dgm:pt modelId="{CB39E495-400F-4EEE-937B-5108EF6F8726}" type="parTrans" cxnId="{49B19B72-FB2C-4695-9661-85F9A4C705C8}">
      <dgm:prSet/>
      <dgm:spPr/>
      <dgm:t>
        <a:bodyPr/>
        <a:lstStyle/>
        <a:p>
          <a:endParaRPr lang="ru-RU"/>
        </a:p>
      </dgm:t>
    </dgm:pt>
    <dgm:pt modelId="{E53354FF-5E5C-4505-8A27-0D6D77723FE7}" type="sibTrans" cxnId="{49B19B72-FB2C-4695-9661-85F9A4C705C8}">
      <dgm:prSet/>
      <dgm:spPr/>
      <dgm:t>
        <a:bodyPr/>
        <a:lstStyle/>
        <a:p>
          <a:endParaRPr lang="ru-RU"/>
        </a:p>
      </dgm:t>
    </dgm:pt>
    <dgm:pt modelId="{086AF248-58E5-4565-AD45-F742F4AC1A9F}">
      <dgm:prSet phldrT="[Текст]" custT="1"/>
      <dgm:spPr>
        <a:solidFill>
          <a:schemeClr val="accent2">
            <a:lumMod val="20000"/>
            <a:lumOff val="80000"/>
            <a:alpha val="90000"/>
          </a:schemeClr>
        </a:solidFill>
        <a:ln w="57150">
          <a:solidFill>
            <a:schemeClr val="tx1"/>
          </a:solidFill>
        </a:ln>
      </dgm:spPr>
      <dgm:t>
        <a:bodyPr/>
        <a:lstStyle/>
        <a:p>
          <a:r>
            <a:rPr lang="ru-RU" sz="2000" b="1" dirty="0" smtClean="0">
              <a:solidFill>
                <a:srgbClr val="7030A0"/>
              </a:solidFill>
            </a:rPr>
            <a:t>Удалять пыль и окалину с разметочной  плиты только щеткой</a:t>
          </a:r>
          <a:endParaRPr lang="ru-RU" sz="2000" b="1" dirty="0">
            <a:solidFill>
              <a:srgbClr val="7030A0"/>
            </a:solidFill>
          </a:endParaRPr>
        </a:p>
      </dgm:t>
    </dgm:pt>
    <dgm:pt modelId="{5C9764E1-7053-427F-8B49-E038DF5E9A5D}" type="parTrans" cxnId="{62ACACEF-5E66-4891-8A13-B052800E6CBB}">
      <dgm:prSet/>
      <dgm:spPr/>
      <dgm:t>
        <a:bodyPr/>
        <a:lstStyle/>
        <a:p>
          <a:endParaRPr lang="ru-RU"/>
        </a:p>
      </dgm:t>
    </dgm:pt>
    <dgm:pt modelId="{4C40A575-09A1-400B-A3A2-407FAECCE65B}" type="sibTrans" cxnId="{62ACACEF-5E66-4891-8A13-B052800E6CBB}">
      <dgm:prSet/>
      <dgm:spPr/>
      <dgm:t>
        <a:bodyPr/>
        <a:lstStyle/>
        <a:p>
          <a:endParaRPr lang="ru-RU"/>
        </a:p>
      </dgm:t>
    </dgm:pt>
    <dgm:pt modelId="{E02AAA9B-C2A3-45E4-AC5F-44606E3CEA16}">
      <dgm:prSet custT="1"/>
      <dgm:spPr>
        <a:solidFill>
          <a:srgbClr val="FFFF00">
            <a:alpha val="90000"/>
          </a:srgbClr>
        </a:solidFill>
        <a:ln w="57150">
          <a:solidFill>
            <a:schemeClr val="tx1"/>
          </a:solidFill>
        </a:ln>
      </dgm:spPr>
      <dgm:t>
        <a:bodyPr/>
        <a:lstStyle/>
        <a:p>
          <a:r>
            <a:rPr lang="ru-RU" sz="2000" b="1" dirty="0" smtClean="0">
              <a:solidFill>
                <a:srgbClr val="7030A0"/>
              </a:solidFill>
            </a:rPr>
            <a:t>Заготовки и приспособления устанавливать на середине </a:t>
          </a:r>
          <a:endParaRPr lang="ru-RU" sz="2000" b="1" dirty="0">
            <a:solidFill>
              <a:srgbClr val="7030A0"/>
            </a:solidFill>
          </a:endParaRPr>
        </a:p>
      </dgm:t>
    </dgm:pt>
    <dgm:pt modelId="{943109BF-C7D2-4D18-87C2-B8ADFDAADD1A}" type="parTrans" cxnId="{89ED17EC-BD44-44AE-8AD7-C251B6E86CD0}">
      <dgm:prSet/>
      <dgm:spPr/>
      <dgm:t>
        <a:bodyPr/>
        <a:lstStyle/>
        <a:p>
          <a:endParaRPr lang="ru-RU"/>
        </a:p>
      </dgm:t>
    </dgm:pt>
    <dgm:pt modelId="{4B30F1DF-2561-425C-9CAD-11A60E1DAA79}" type="sibTrans" cxnId="{89ED17EC-BD44-44AE-8AD7-C251B6E86CD0}">
      <dgm:prSet/>
      <dgm:spPr/>
      <dgm:t>
        <a:bodyPr/>
        <a:lstStyle/>
        <a:p>
          <a:endParaRPr lang="ru-RU"/>
        </a:p>
      </dgm:t>
    </dgm:pt>
    <dgm:pt modelId="{BFF7A8A9-83D6-4C15-8CAB-9851509094CC}">
      <dgm:prSet phldrT="[Текст]" custT="1"/>
      <dgm:spPr>
        <a:solidFill>
          <a:srgbClr val="92D050">
            <a:alpha val="90000"/>
          </a:srgbClr>
        </a:solidFill>
        <a:ln w="57150">
          <a:solidFill>
            <a:schemeClr val="tx1"/>
          </a:solidFill>
        </a:ln>
      </dgm:spPr>
      <dgm:t>
        <a:bodyPr/>
        <a:lstStyle/>
        <a:p>
          <a:r>
            <a:rPr lang="ru-RU" sz="2000" b="1" dirty="0" smtClean="0">
              <a:solidFill>
                <a:srgbClr val="7030A0"/>
              </a:solidFill>
            </a:rPr>
            <a:t>Проходы вокруг разметочных плит должны быть свободными</a:t>
          </a:r>
          <a:endParaRPr lang="ru-RU" sz="2000" b="1" dirty="0">
            <a:solidFill>
              <a:srgbClr val="7030A0"/>
            </a:solidFill>
          </a:endParaRPr>
        </a:p>
      </dgm:t>
    </dgm:pt>
    <dgm:pt modelId="{855EBF31-60C3-4D43-A024-A2C69EFE6587}" type="parTrans" cxnId="{8997EE4C-1927-492D-A335-E2281323D91C}">
      <dgm:prSet/>
      <dgm:spPr/>
      <dgm:t>
        <a:bodyPr/>
        <a:lstStyle/>
        <a:p>
          <a:endParaRPr lang="ru-RU"/>
        </a:p>
      </dgm:t>
    </dgm:pt>
    <dgm:pt modelId="{45F8DCA1-73E4-4D25-91C3-CD2575F47ED7}" type="sibTrans" cxnId="{8997EE4C-1927-492D-A335-E2281323D91C}">
      <dgm:prSet/>
      <dgm:spPr/>
      <dgm:t>
        <a:bodyPr/>
        <a:lstStyle/>
        <a:p>
          <a:endParaRPr lang="ru-RU"/>
        </a:p>
      </dgm:t>
    </dgm:pt>
    <dgm:pt modelId="{142C0D42-AE8C-4B1F-96EA-5B17AC144409}">
      <dgm:prSet phldrT="[Текст]" custT="1"/>
      <dgm:spPr>
        <a:solidFill>
          <a:schemeClr val="accent2">
            <a:lumMod val="20000"/>
            <a:lumOff val="80000"/>
            <a:alpha val="90000"/>
          </a:schemeClr>
        </a:solidFill>
        <a:ln w="57150">
          <a:solidFill>
            <a:schemeClr val="tx1"/>
          </a:solidFill>
        </a:ln>
      </dgm:spPr>
      <dgm:t>
        <a:bodyPr/>
        <a:lstStyle/>
        <a:p>
          <a:r>
            <a:rPr lang="ru-RU" sz="2000" b="1" dirty="0" smtClean="0">
              <a:solidFill>
                <a:srgbClr val="7030A0"/>
              </a:solidFill>
            </a:rPr>
            <a:t>Промасленную ветошь и бумагу складывать в специальные металлические ящики с плотно закрытой крышкой</a:t>
          </a:r>
          <a:endParaRPr lang="ru-RU" sz="2000" b="1" dirty="0">
            <a:solidFill>
              <a:srgbClr val="7030A0"/>
            </a:solidFill>
          </a:endParaRPr>
        </a:p>
      </dgm:t>
    </dgm:pt>
    <dgm:pt modelId="{0D72102F-1D76-42AE-9476-60374A04C309}" type="parTrans" cxnId="{F9170862-9952-492A-810C-575551C40963}">
      <dgm:prSet/>
      <dgm:spPr/>
      <dgm:t>
        <a:bodyPr/>
        <a:lstStyle/>
        <a:p>
          <a:endParaRPr lang="ru-RU"/>
        </a:p>
      </dgm:t>
    </dgm:pt>
    <dgm:pt modelId="{E8C136C9-CFE2-464C-A4A6-F2A0710B9810}" type="sibTrans" cxnId="{F9170862-9952-492A-810C-575551C40963}">
      <dgm:prSet/>
      <dgm:spPr/>
      <dgm:t>
        <a:bodyPr/>
        <a:lstStyle/>
        <a:p>
          <a:endParaRPr lang="ru-RU"/>
        </a:p>
      </dgm:t>
    </dgm:pt>
    <dgm:pt modelId="{AC33D2A1-E077-42D5-852A-EDBEAADEF295}">
      <dgm:prSet phldrT="[Текст]" custT="1"/>
      <dgm:spPr>
        <a:solidFill>
          <a:schemeClr val="accent2">
            <a:lumMod val="20000"/>
            <a:lumOff val="80000"/>
            <a:alpha val="90000"/>
          </a:schemeClr>
        </a:solidFill>
        <a:ln w="57150">
          <a:solidFill>
            <a:schemeClr val="tx1"/>
          </a:solidFill>
        </a:ln>
      </dgm:spPr>
      <dgm:t>
        <a:bodyPr/>
        <a:lstStyle/>
        <a:p>
          <a:r>
            <a:rPr lang="ru-RU" sz="2000" b="1" dirty="0" smtClean="0">
              <a:solidFill>
                <a:srgbClr val="7030A0"/>
              </a:solidFill>
            </a:rPr>
            <a:t>Работать только исправным инструментом</a:t>
          </a:r>
          <a:endParaRPr lang="ru-RU" sz="2000" b="1" dirty="0">
            <a:solidFill>
              <a:srgbClr val="7030A0"/>
            </a:solidFill>
          </a:endParaRPr>
        </a:p>
      </dgm:t>
    </dgm:pt>
    <dgm:pt modelId="{E14477E5-7A33-4936-AAD6-379B580ECB18}" type="parTrans" cxnId="{36F7A20C-6F13-472D-AF22-B4CD2B545A41}">
      <dgm:prSet/>
      <dgm:spPr/>
      <dgm:t>
        <a:bodyPr/>
        <a:lstStyle/>
        <a:p>
          <a:endParaRPr lang="ru-RU"/>
        </a:p>
      </dgm:t>
    </dgm:pt>
    <dgm:pt modelId="{B08F5B8F-5BC4-4943-83A1-2A2F3ABB1434}" type="sibTrans" cxnId="{36F7A20C-6F13-472D-AF22-B4CD2B545A41}">
      <dgm:prSet/>
      <dgm:spPr/>
      <dgm:t>
        <a:bodyPr/>
        <a:lstStyle/>
        <a:p>
          <a:endParaRPr lang="ru-RU"/>
        </a:p>
      </dgm:t>
    </dgm:pt>
    <dgm:pt modelId="{AD9C0417-A24A-403C-AB7E-E8A9C99F6DDC}" type="pres">
      <dgm:prSet presAssocID="{DE868795-D6EE-4251-9150-9E9A6B9C954B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5299B51-4A7D-4651-B1CB-89A42E3DB533}" type="pres">
      <dgm:prSet presAssocID="{19C81FA9-DCE2-45A7-A06B-45797865B599}" presName="composite" presStyleCnt="0"/>
      <dgm:spPr/>
    </dgm:pt>
    <dgm:pt modelId="{4FCF5D01-455A-459C-82AE-31620ED181D3}" type="pres">
      <dgm:prSet presAssocID="{19C81FA9-DCE2-45A7-A06B-45797865B599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66CE90-6917-4F83-88A0-712E3E2D567B}" type="pres">
      <dgm:prSet presAssocID="{19C81FA9-DCE2-45A7-A06B-45797865B599}" presName="descendantText" presStyleLbl="alignAcc1" presStyleIdx="0" presStyleCnt="3" custScaleX="98749" custScaleY="153116" custLinFactNeighborX="-824" custLinFactNeighborY="-65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FCAB1B-493F-4ABF-BE48-06482E47AE61}" type="pres">
      <dgm:prSet presAssocID="{689B9315-1E0A-4F89-9967-601FFD6366CF}" presName="sp" presStyleCnt="0"/>
      <dgm:spPr/>
    </dgm:pt>
    <dgm:pt modelId="{F0B6B2E0-A550-4624-B53A-66AF1C5F21C6}" type="pres">
      <dgm:prSet presAssocID="{AEE45DC4-718E-4AA2-A93B-07C71793D5E2}" presName="composite" presStyleCnt="0"/>
      <dgm:spPr/>
    </dgm:pt>
    <dgm:pt modelId="{9490E063-6187-4B79-B66A-C7A357966577}" type="pres">
      <dgm:prSet presAssocID="{AEE45DC4-718E-4AA2-A93B-07C71793D5E2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676B05-2771-46FA-AB99-44C204CC6DBF}" type="pres">
      <dgm:prSet presAssocID="{AEE45DC4-718E-4AA2-A93B-07C71793D5E2}" presName="descendantText" presStyleLbl="alignAcc1" presStyleIdx="1" presStyleCnt="3" custScaleY="171064" custLinFactNeighborX="884" custLinFactNeighborY="-1208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67DAA8-C443-47C9-ABDA-4B788105DEDA}" type="pres">
      <dgm:prSet presAssocID="{869B76C4-B545-411B-86E0-AAA0F3AFCF32}" presName="sp" presStyleCnt="0"/>
      <dgm:spPr/>
    </dgm:pt>
    <dgm:pt modelId="{0E6EC16E-6A76-41E3-B06B-2ACFF3A02133}" type="pres">
      <dgm:prSet presAssocID="{282C1AF0-8B36-46ED-84E8-41460D0E6BAC}" presName="composite" presStyleCnt="0"/>
      <dgm:spPr/>
    </dgm:pt>
    <dgm:pt modelId="{132CEC7B-6254-46C6-AE2B-B1010055A2B6}" type="pres">
      <dgm:prSet presAssocID="{282C1AF0-8B36-46ED-84E8-41460D0E6BAC}" presName="parentText" presStyleLbl="alignNode1" presStyleIdx="2" presStyleCnt="3" custLinFactNeighborX="0" custLinFactNeighborY="243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0B228E-3F59-4939-A588-C79C38893226}" type="pres">
      <dgm:prSet presAssocID="{282C1AF0-8B36-46ED-84E8-41460D0E6BAC}" presName="descendantText" presStyleLbl="alignAcc1" presStyleIdx="2" presStyleCnt="3" custScaleY="2021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476FAEA-5AD4-4B3F-8D0E-B897996E0277}" srcId="{DE868795-D6EE-4251-9150-9E9A6B9C954B}" destId="{282C1AF0-8B36-46ED-84E8-41460D0E6BAC}" srcOrd="2" destOrd="0" parTransId="{9987155F-84F5-43E5-A2FF-84320CB76C3B}" sibTransId="{E478D910-1F5D-40AF-9C9A-69D8390A4798}"/>
    <dgm:cxn modelId="{71A947B6-CF25-4268-903C-ACD34842DDCA}" type="presOf" srcId="{19C81FA9-DCE2-45A7-A06B-45797865B599}" destId="{4FCF5D01-455A-459C-82AE-31620ED181D3}" srcOrd="0" destOrd="0" presId="urn:microsoft.com/office/officeart/2005/8/layout/chevron2"/>
    <dgm:cxn modelId="{A288B1F6-839F-4FD6-ACA9-6B541FAADA26}" type="presOf" srcId="{6F898583-4B9D-4ABA-B700-1750EF41542C}" destId="{B40B228E-3F59-4939-A588-C79C38893226}" srcOrd="0" destOrd="0" presId="urn:microsoft.com/office/officeart/2005/8/layout/chevron2"/>
    <dgm:cxn modelId="{E8853371-8582-4DC4-86ED-AF1C67A3B942}" srcId="{AEE45DC4-718E-4AA2-A93B-07C71793D5E2}" destId="{49AC6F5B-A48C-40B6-AA0C-1A7122D1E52E}" srcOrd="0" destOrd="0" parTransId="{9A17878E-22A1-4FB2-8B5B-F0B7638ED3E7}" sibTransId="{EDD1413D-CBDE-4C17-85F8-6B8E66D5A5CC}"/>
    <dgm:cxn modelId="{A11F533C-71C1-4842-A478-66C89839FAD7}" type="presOf" srcId="{AC33D2A1-E077-42D5-852A-EDBEAADEF295}" destId="{B40B228E-3F59-4939-A588-C79C38893226}" srcOrd="0" destOrd="1" presId="urn:microsoft.com/office/officeart/2005/8/layout/chevron2"/>
    <dgm:cxn modelId="{4AE06DDE-2DAC-4AB2-9742-76C441E89844}" srcId="{19C81FA9-DCE2-45A7-A06B-45797865B599}" destId="{986B149E-AE1D-49FF-A044-B754A11584CD}" srcOrd="0" destOrd="0" parTransId="{C423EE23-6AD3-45F4-BA6E-4B2E4CEA50FB}" sibTransId="{03B8348A-B14D-4E2D-91C9-97A41CA45823}"/>
    <dgm:cxn modelId="{5BBC31D7-052B-455E-906E-6FAE6A9E8DF5}" type="presOf" srcId="{142C0D42-AE8C-4B1F-96EA-5B17AC144409}" destId="{B40B228E-3F59-4939-A588-C79C38893226}" srcOrd="0" destOrd="3" presId="urn:microsoft.com/office/officeart/2005/8/layout/chevron2"/>
    <dgm:cxn modelId="{02737ED9-0E68-4E85-B51B-5AFCB921D2C1}" type="presOf" srcId="{49AC6F5B-A48C-40B6-AA0C-1A7122D1E52E}" destId="{E7676B05-2771-46FA-AB99-44C204CC6DBF}" srcOrd="0" destOrd="0" presId="urn:microsoft.com/office/officeart/2005/8/layout/chevron2"/>
    <dgm:cxn modelId="{D5272367-B9DC-410D-9874-9002A38B7248}" srcId="{AEE45DC4-718E-4AA2-A93B-07C71793D5E2}" destId="{7C894000-5AC0-4FFF-B2D0-3F8CAF552BA5}" srcOrd="1" destOrd="0" parTransId="{F8679682-5F91-4B65-AC91-A6346789D0F8}" sibTransId="{CBFC7840-3F9D-415E-90A4-68E1FFE46A8A}"/>
    <dgm:cxn modelId="{36F7A20C-6F13-472D-AF22-B4CD2B545A41}" srcId="{282C1AF0-8B36-46ED-84E8-41460D0E6BAC}" destId="{AC33D2A1-E077-42D5-852A-EDBEAADEF295}" srcOrd="1" destOrd="0" parTransId="{E14477E5-7A33-4936-AAD6-379B580ECB18}" sibTransId="{B08F5B8F-5BC4-4943-83A1-2A2F3ABB1434}"/>
    <dgm:cxn modelId="{49ED4BBD-61AC-4DDF-942C-9B99C3E7B7E0}" srcId="{DE868795-D6EE-4251-9150-9E9A6B9C954B}" destId="{AEE45DC4-718E-4AA2-A93B-07C71793D5E2}" srcOrd="1" destOrd="0" parTransId="{D87434A0-6BF3-4501-9D6F-D7830B3BD8A1}" sibTransId="{869B76C4-B545-411B-86E0-AAA0F3AFCF32}"/>
    <dgm:cxn modelId="{62ACACEF-5E66-4891-8A13-B052800E6CBB}" srcId="{282C1AF0-8B36-46ED-84E8-41460D0E6BAC}" destId="{086AF248-58E5-4565-AD45-F742F4AC1A9F}" srcOrd="2" destOrd="0" parTransId="{5C9764E1-7053-427F-8B49-E038DF5E9A5D}" sibTransId="{4C40A575-09A1-400B-A3A2-407FAECCE65B}"/>
    <dgm:cxn modelId="{F9170862-9952-492A-810C-575551C40963}" srcId="{282C1AF0-8B36-46ED-84E8-41460D0E6BAC}" destId="{142C0D42-AE8C-4B1F-96EA-5B17AC144409}" srcOrd="3" destOrd="0" parTransId="{0D72102F-1D76-42AE-9476-60374A04C309}" sibTransId="{E8C136C9-CFE2-464C-A4A6-F2A0710B9810}"/>
    <dgm:cxn modelId="{D2AFA995-D855-4700-B208-5FEB31208E95}" type="presOf" srcId="{08C063C2-EB42-4621-89F0-C4B4283E2C46}" destId="{4066CE90-6917-4F83-88A0-712E3E2D567B}" srcOrd="0" destOrd="2" presId="urn:microsoft.com/office/officeart/2005/8/layout/chevron2"/>
    <dgm:cxn modelId="{8B1A567B-9C6F-49E5-9B1D-B9D12C160D30}" type="presOf" srcId="{E02AAA9B-C2A3-45E4-AC5F-44606E3CEA16}" destId="{4066CE90-6917-4F83-88A0-712E3E2D567B}" srcOrd="0" destOrd="1" presId="urn:microsoft.com/office/officeart/2005/8/layout/chevron2"/>
    <dgm:cxn modelId="{8997EE4C-1927-492D-A335-E2281323D91C}" srcId="{AEE45DC4-718E-4AA2-A93B-07C71793D5E2}" destId="{BFF7A8A9-83D6-4C15-8CAB-9851509094CC}" srcOrd="2" destOrd="0" parTransId="{855EBF31-60C3-4D43-A024-A2C69EFE6587}" sibTransId="{45F8DCA1-73E4-4D25-91C3-CD2575F47ED7}"/>
    <dgm:cxn modelId="{71064B43-F4BA-4231-B7BC-BB0FE1DF6401}" type="presOf" srcId="{AEE45DC4-718E-4AA2-A93B-07C71793D5E2}" destId="{9490E063-6187-4B79-B66A-C7A357966577}" srcOrd="0" destOrd="0" presId="urn:microsoft.com/office/officeart/2005/8/layout/chevron2"/>
    <dgm:cxn modelId="{0C3119B3-59FD-4019-9C2C-1392CFAD397F}" type="presOf" srcId="{086AF248-58E5-4565-AD45-F742F4AC1A9F}" destId="{B40B228E-3F59-4939-A588-C79C38893226}" srcOrd="0" destOrd="2" presId="urn:microsoft.com/office/officeart/2005/8/layout/chevron2"/>
    <dgm:cxn modelId="{4EA17740-6897-40B7-9263-C3E2235949AE}" srcId="{DE868795-D6EE-4251-9150-9E9A6B9C954B}" destId="{19C81FA9-DCE2-45A7-A06B-45797865B599}" srcOrd="0" destOrd="0" parTransId="{AE2AE03A-6E56-4AAC-A754-2E4DEAED7717}" sibTransId="{689B9315-1E0A-4F89-9967-601FFD6366CF}"/>
    <dgm:cxn modelId="{22AA26E4-EC7B-4950-9C49-BDD74D416EAD}" type="presOf" srcId="{7C894000-5AC0-4FFF-B2D0-3F8CAF552BA5}" destId="{E7676B05-2771-46FA-AB99-44C204CC6DBF}" srcOrd="0" destOrd="1" presId="urn:microsoft.com/office/officeart/2005/8/layout/chevron2"/>
    <dgm:cxn modelId="{49B19B72-FB2C-4695-9661-85F9A4C705C8}" srcId="{282C1AF0-8B36-46ED-84E8-41460D0E6BAC}" destId="{6F898583-4B9D-4ABA-B700-1750EF41542C}" srcOrd="0" destOrd="0" parTransId="{CB39E495-400F-4EEE-937B-5108EF6F8726}" sibTransId="{E53354FF-5E5C-4505-8A27-0D6D77723FE7}"/>
    <dgm:cxn modelId="{AA2B1283-E006-47AE-A2C5-827573771C99}" type="presOf" srcId="{986B149E-AE1D-49FF-A044-B754A11584CD}" destId="{4066CE90-6917-4F83-88A0-712E3E2D567B}" srcOrd="0" destOrd="0" presId="urn:microsoft.com/office/officeart/2005/8/layout/chevron2"/>
    <dgm:cxn modelId="{D613A948-E065-49C2-91E5-13B0D9ACB448}" type="presOf" srcId="{DE868795-D6EE-4251-9150-9E9A6B9C954B}" destId="{AD9C0417-A24A-403C-AB7E-E8A9C99F6DDC}" srcOrd="0" destOrd="0" presId="urn:microsoft.com/office/officeart/2005/8/layout/chevron2"/>
    <dgm:cxn modelId="{ACA1EAF5-E020-4B6E-83FB-2E3BFC5DE0A9}" srcId="{19C81FA9-DCE2-45A7-A06B-45797865B599}" destId="{08C063C2-EB42-4621-89F0-C4B4283E2C46}" srcOrd="2" destOrd="0" parTransId="{C70CE5A1-A026-4D73-8CFB-7766D26EA5A0}" sibTransId="{83373EB1-9453-495A-A09F-F3B7226312DC}"/>
    <dgm:cxn modelId="{810DD4D2-73EF-4EE5-A8F5-2678126639BA}" type="presOf" srcId="{282C1AF0-8B36-46ED-84E8-41460D0E6BAC}" destId="{132CEC7B-6254-46C6-AE2B-B1010055A2B6}" srcOrd="0" destOrd="0" presId="urn:microsoft.com/office/officeart/2005/8/layout/chevron2"/>
    <dgm:cxn modelId="{CF4E091B-05EB-44CF-9C6B-6A3739CFBA27}" type="presOf" srcId="{BFF7A8A9-83D6-4C15-8CAB-9851509094CC}" destId="{E7676B05-2771-46FA-AB99-44C204CC6DBF}" srcOrd="0" destOrd="2" presId="urn:microsoft.com/office/officeart/2005/8/layout/chevron2"/>
    <dgm:cxn modelId="{89ED17EC-BD44-44AE-8AD7-C251B6E86CD0}" srcId="{19C81FA9-DCE2-45A7-A06B-45797865B599}" destId="{E02AAA9B-C2A3-45E4-AC5F-44606E3CEA16}" srcOrd="1" destOrd="0" parTransId="{943109BF-C7D2-4D18-87C2-B8ADFDAADD1A}" sibTransId="{4B30F1DF-2561-425C-9CAD-11A60E1DAA79}"/>
    <dgm:cxn modelId="{79A456C3-8BE4-4A10-80D2-0B662D79F647}" type="presParOf" srcId="{AD9C0417-A24A-403C-AB7E-E8A9C99F6DDC}" destId="{C5299B51-4A7D-4651-B1CB-89A42E3DB533}" srcOrd="0" destOrd="0" presId="urn:microsoft.com/office/officeart/2005/8/layout/chevron2"/>
    <dgm:cxn modelId="{C78EF567-794F-4072-93BF-63B8519B42D1}" type="presParOf" srcId="{C5299B51-4A7D-4651-B1CB-89A42E3DB533}" destId="{4FCF5D01-455A-459C-82AE-31620ED181D3}" srcOrd="0" destOrd="0" presId="urn:microsoft.com/office/officeart/2005/8/layout/chevron2"/>
    <dgm:cxn modelId="{082EED53-1FC3-4E1F-ACE7-479E0AF72B07}" type="presParOf" srcId="{C5299B51-4A7D-4651-B1CB-89A42E3DB533}" destId="{4066CE90-6917-4F83-88A0-712E3E2D567B}" srcOrd="1" destOrd="0" presId="urn:microsoft.com/office/officeart/2005/8/layout/chevron2"/>
    <dgm:cxn modelId="{F4D93624-3C1A-4CDC-BBA3-A176E31669EE}" type="presParOf" srcId="{AD9C0417-A24A-403C-AB7E-E8A9C99F6DDC}" destId="{4FFCAB1B-493F-4ABF-BE48-06482E47AE61}" srcOrd="1" destOrd="0" presId="urn:microsoft.com/office/officeart/2005/8/layout/chevron2"/>
    <dgm:cxn modelId="{2427F78C-A822-4E64-B059-B6CD1B0363CC}" type="presParOf" srcId="{AD9C0417-A24A-403C-AB7E-E8A9C99F6DDC}" destId="{F0B6B2E0-A550-4624-B53A-66AF1C5F21C6}" srcOrd="2" destOrd="0" presId="urn:microsoft.com/office/officeart/2005/8/layout/chevron2"/>
    <dgm:cxn modelId="{65FC269A-8FBA-4C85-A2B6-36927361A0E5}" type="presParOf" srcId="{F0B6B2E0-A550-4624-B53A-66AF1C5F21C6}" destId="{9490E063-6187-4B79-B66A-C7A357966577}" srcOrd="0" destOrd="0" presId="urn:microsoft.com/office/officeart/2005/8/layout/chevron2"/>
    <dgm:cxn modelId="{08F63B69-BD39-4B79-B50B-C3314F1E6083}" type="presParOf" srcId="{F0B6B2E0-A550-4624-B53A-66AF1C5F21C6}" destId="{E7676B05-2771-46FA-AB99-44C204CC6DBF}" srcOrd="1" destOrd="0" presId="urn:microsoft.com/office/officeart/2005/8/layout/chevron2"/>
    <dgm:cxn modelId="{1EC74D32-C0C5-489B-9303-403AC71B50C2}" type="presParOf" srcId="{AD9C0417-A24A-403C-AB7E-E8A9C99F6DDC}" destId="{AD67DAA8-C443-47C9-ABDA-4B788105DEDA}" srcOrd="3" destOrd="0" presId="urn:microsoft.com/office/officeart/2005/8/layout/chevron2"/>
    <dgm:cxn modelId="{E59ACA19-E01B-4D7B-B1E7-11AD95F4B716}" type="presParOf" srcId="{AD9C0417-A24A-403C-AB7E-E8A9C99F6DDC}" destId="{0E6EC16E-6A76-41E3-B06B-2ACFF3A02133}" srcOrd="4" destOrd="0" presId="urn:microsoft.com/office/officeart/2005/8/layout/chevron2"/>
    <dgm:cxn modelId="{279126C1-1359-4C3E-9E68-5D607FEFD04D}" type="presParOf" srcId="{0E6EC16E-6A76-41E3-B06B-2ACFF3A02133}" destId="{132CEC7B-6254-46C6-AE2B-B1010055A2B6}" srcOrd="0" destOrd="0" presId="urn:microsoft.com/office/officeart/2005/8/layout/chevron2"/>
    <dgm:cxn modelId="{98FFE3F2-AB0B-4946-90D1-647CFCCE3B2D}" type="presParOf" srcId="{0E6EC16E-6A76-41E3-B06B-2ACFF3A02133}" destId="{B40B228E-3F59-4939-A588-C79C38893226}" srcOrd="1" destOrd="0" presId="urn:microsoft.com/office/officeart/2005/8/layout/chevron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D51908-F96E-4150-B8A7-914E72406165}" type="datetimeFigureOut">
              <a:rPr lang="ru-RU" smtClean="0"/>
              <a:pPr/>
              <a:t>26.09.2013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544408-8B06-4E1B-ADB5-756DF8A6197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544408-8B06-4E1B-ADB5-756DF8A61971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544408-8B06-4E1B-ADB5-756DF8A61971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544408-8B06-4E1B-ADB5-756DF8A61971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64613-C8EC-4AE6-8A2C-B8CF37C24159}" type="datetime1">
              <a:rPr lang="ru-RU" smtClean="0"/>
              <a:pPr/>
              <a:t>26.09.2013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BDCBA-4DD3-4AF5-8C38-7BD41161A8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84361-D745-458E-B9E6-9D64DAEB5C75}" type="datetime1">
              <a:rPr lang="ru-RU" smtClean="0"/>
              <a:pPr/>
              <a:t>26.09.2013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BDCBA-4DD3-4AF5-8C38-7BD41161A8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14481-59FA-4A82-85CD-63932617123C}" type="datetime1">
              <a:rPr lang="ru-RU" smtClean="0"/>
              <a:pPr/>
              <a:t>26.09.2013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BDCBA-4DD3-4AF5-8C38-7BD41161A8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FB67C-7B85-4D2B-9062-145F556D1B20}" type="datetime1">
              <a:rPr lang="ru-RU" smtClean="0"/>
              <a:pPr/>
              <a:t>26.09.2013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BDCBA-4DD3-4AF5-8C38-7BD41161A8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BD9CA-C4EA-4910-97B0-6824E094BBBA}" type="datetime1">
              <a:rPr lang="ru-RU" smtClean="0"/>
              <a:pPr/>
              <a:t>26.09.2013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BDCBA-4DD3-4AF5-8C38-7BD41161A8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6DF1E-01A0-43DC-ACA8-0D0C43BDF0F9}" type="datetime1">
              <a:rPr lang="ru-RU" smtClean="0"/>
              <a:pPr/>
              <a:t>26.09.2013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BDCBA-4DD3-4AF5-8C38-7BD41161A8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4631B-2ED6-453E-93AF-DC719D69E1B6}" type="datetime1">
              <a:rPr lang="ru-RU" smtClean="0"/>
              <a:pPr/>
              <a:t>26.09.2013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BDCBA-4DD3-4AF5-8C38-7BD41161A8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7F348-A98F-4521-B8E6-86A7FE863903}" type="datetime1">
              <a:rPr lang="ru-RU" smtClean="0"/>
              <a:pPr/>
              <a:t>26.09.2013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BDCBA-4DD3-4AF5-8C38-7BD41161A8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AA7DD-AC06-4E30-A54F-087A0A0ED5EC}" type="datetime1">
              <a:rPr lang="ru-RU" smtClean="0"/>
              <a:pPr/>
              <a:t>26.09.2013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BDCBA-4DD3-4AF5-8C38-7BD41161A8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FA1AC-92F8-43AE-8162-CA6E3B4E4DB2}" type="datetime1">
              <a:rPr lang="ru-RU" smtClean="0"/>
              <a:pPr/>
              <a:t>26.09.2013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BDCBA-4DD3-4AF5-8C38-7BD41161A8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AB6BA-8819-4FBD-8033-426F8D779EF8}" type="datetime1">
              <a:rPr lang="ru-RU" smtClean="0"/>
              <a:pPr/>
              <a:t>26.09.2013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BDCBA-4DD3-4AF5-8C38-7BD41161A8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7AD2FC-D919-44B8-A83F-DAB09E528C94}" type="datetime1">
              <a:rPr lang="ru-RU" smtClean="0"/>
              <a:pPr/>
              <a:t>26.09.2013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FBDCBA-4DD3-4AF5-8C38-7BD41161A83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edge/>
  </p:transition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6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ages.yandex.ru/search?p=21&amp;ed=1&amp;text=%D0%98%D0%BD%D1%81%D1%82%D1%80%D1%83%D0%BC%D0%B5%D0%BD%D1%82%D1%8B%20%D0%B4%D0%BB%D1%8F%20%D1%80%D0%B0%D0%B7%D0%BC%D0%B5%D1%82%D0%BA%D0%B8&amp;spsite=www.uroki.net&amp;img_url=www.uroki.net/doctrud/doctrud18/2.jpg&amp;rpt=simage" TargetMode="Externa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images.yandex.ru/search?p=67&amp;text=%D1%87%D0%B5%D0%BB%D0%BE%D0%B2%D0%B5%D0%BA%20%D0%B2%D1%8B%D0%BF%D0%BE%D0%BB%D0%BD%D1%8F%D1%8E%D1%89%D0%B8%D0%B9%20%D1%80%D0%B0%D0%B7%D0%BC%D0%B5%D1%82%D0%BA%D1%83%20%D0%BC%D0%B5%D1%82%D0%B0%D0%BB%D0%BB%D0%B0&amp;spsite=www.electro-mpo.ru&amp;img_url=elektronink.org.ua/static/catalog/pic/go0iw16i.jpg&amp;rpt=simage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7" Type="http://schemas.openxmlformats.org/officeDocument/2006/relationships/image" Target="../media/image16.gif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gif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search?p=8&amp;text=%D1%87%D0%B5%D0%BB%D0%BE%D0%B2%D0%B5%D0%BA%20%D0%B2%D1%8B%D0%BF%D0%BE%D0%BB%D0%BD%D1%8F%D1%8E%D1%89%D0%B8%D0%B9%20%D1%80%D0%B0%D0%B7%D0%BC%D0%B5%D1%82%D0%BA%D1%83%20%D0%BC%D0%B5%D1%82%D0%B0%D0%BB%D0%BB%D0%B0&amp;spsite=www.smt.sandy.ru&amp;img_url=www.smt.sandy.ru/tokar07.jpg&amp;rpt=simage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BDCBA-4DD3-4AF5-8C38-7BD41161A83E}" type="slidenum">
              <a:rPr lang="ru-RU" smtClean="0"/>
              <a:pPr/>
              <a:t>1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1714488"/>
            <a:ext cx="8286808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Презентация к уроку т/о</a:t>
            </a:r>
          </a:p>
          <a:p>
            <a:pPr algn="ctr"/>
            <a:r>
              <a:rPr lang="ru-RU" sz="5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Тема: </a:t>
            </a:r>
            <a:r>
              <a:rPr lang="ru-RU" sz="5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«Разметка»</a:t>
            </a:r>
          </a:p>
          <a:p>
            <a:pPr algn="ctr"/>
            <a:r>
              <a:rPr lang="ru-RU" sz="54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Профессия «Автомеханик»</a:t>
            </a:r>
            <a:endParaRPr lang="ru-RU" sz="54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8" y="5357826"/>
            <a:ext cx="59293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Выполнила: 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преподаватель МДК по профессии «Автомеханик»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ВОРОБЬЕВА  МАРИНА  АЛЕКСЕЕВНА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214290"/>
            <a:ext cx="7643866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Министерство образования  Республики Коми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Государственное автономное  учреждение среднего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профессионального образования Республики  Коми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«Сыктывкарский  политехнический техникум»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357166"/>
            <a:ext cx="821537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u="sng" dirty="0" smtClean="0">
                <a:solidFill>
                  <a:srgbClr val="7030A0"/>
                </a:solidFill>
              </a:rPr>
              <a:t>3. ДОМКРАТЫ </a:t>
            </a:r>
            <a:r>
              <a:rPr lang="ru-RU" sz="2800" dirty="0" smtClean="0"/>
              <a:t>– </a:t>
            </a:r>
            <a:r>
              <a:rPr lang="ru-RU" sz="2800" b="1" dirty="0" smtClean="0">
                <a:solidFill>
                  <a:srgbClr val="00B050"/>
                </a:solidFill>
              </a:rPr>
              <a:t>ПРИМЕНЯЮТСЯ ДЛЯ УСТАНОВКИ ТЯЖЕЛЫХ ЗАГОТОВОК, ПОЗВОЛЯЮТ РЕГУЛИРОВАТЬ ПОЛОЖЕНИЕ ЗАГОТОВКИ ПО ВЫСОТЕ.</a:t>
            </a:r>
            <a:endParaRPr lang="ru-RU" sz="2800" b="1" dirty="0">
              <a:solidFill>
                <a:srgbClr val="00B05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1857364"/>
            <a:ext cx="842968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 smtClean="0">
                <a:solidFill>
                  <a:srgbClr val="7030A0"/>
                </a:solidFill>
              </a:rPr>
              <a:t>4. ПОВОРОТНОЕ   ПРИСПОСОБЛЕНИЕ С ЭЛЕКТРОМАГНИТОМ</a:t>
            </a:r>
            <a:r>
              <a:rPr lang="ru-RU" sz="2800" dirty="0" smtClean="0"/>
              <a:t> </a:t>
            </a:r>
            <a:r>
              <a:rPr lang="ru-RU" sz="2800" b="1" dirty="0" smtClean="0">
                <a:solidFill>
                  <a:srgbClr val="00B050"/>
                </a:solidFill>
              </a:rPr>
              <a:t>– ОБЕСПЕЧИВАЕТ   БЫСТРОЕ ЗАКРЕПЛПЕНИЕ   РАЗМЕТОЧНЫХ   ДЕТАЛЕЙ   В НАИБОЛЕЕ   УДОБНОМ   ПОЛОЖЕНИИ. </a:t>
            </a:r>
            <a:endParaRPr lang="ru-RU" sz="2800" b="1" dirty="0">
              <a:solidFill>
                <a:srgbClr val="00B05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1472" y="3357562"/>
            <a:ext cx="80010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+    </a:t>
            </a:r>
            <a:r>
              <a:rPr lang="ru-RU" sz="2400" b="1" dirty="0" smtClean="0">
                <a:solidFill>
                  <a:srgbClr val="C00000"/>
                </a:solidFill>
              </a:rPr>
              <a:t>БЫСТРОТА УСТАНОВКИ</a:t>
            </a:r>
          </a:p>
          <a:p>
            <a:r>
              <a:rPr lang="ru-RU" sz="2400" b="1" dirty="0" smtClean="0">
                <a:solidFill>
                  <a:srgbClr val="C00000"/>
                </a:solidFill>
              </a:rPr>
              <a:t>            ТОЧНОСТЬ УГЛОВОГО ОРИЕНТИРОВАНИЯ</a:t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>            УДОБСТВО ПРИ РАЗМЕТКЕ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2910" y="4572008"/>
            <a:ext cx="7858180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-</a:t>
            </a:r>
            <a:r>
              <a:rPr lang="ru-RU" sz="4800" b="1" dirty="0" smtClean="0">
                <a:solidFill>
                  <a:srgbClr val="002060"/>
                </a:solidFill>
              </a:rPr>
              <a:t>  </a:t>
            </a:r>
            <a:r>
              <a:rPr lang="ru-RU" sz="4800" dirty="0" smtClean="0"/>
              <a:t> </a:t>
            </a:r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</a:rPr>
              <a:t>ПЛОХАЯ БАЛАНСИРОВКА</a:t>
            </a:r>
            <a:br>
              <a:rPr lang="ru-RU" sz="2200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</a:rPr>
              <a:t>         ОТКЛЮЧЕРНИЕ ЭЛЕКТРОМАГНИТА</a:t>
            </a:r>
          </a:p>
          <a:p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</a:rPr>
              <a:t>        НЕВОЗМОЖНОСТЬ КРЕПЛЕНИЯ  НЕМЕТАЛИЧЕСКИХ     ИЗДЕЛИЙ</a:t>
            </a:r>
          </a:p>
          <a:p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</a:rPr>
              <a:t>          ДОРОГОВИЗНА   УСТАНОВКИ</a:t>
            </a:r>
          </a:p>
          <a:p>
            <a:pPr>
              <a:buFontTx/>
              <a:buChar char="-"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BDCBA-4DD3-4AF5-8C38-7BD41161A83E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25600"/>
            </a:gs>
            <a:gs pos="13000">
              <a:srgbClr val="FFA800"/>
            </a:gs>
            <a:gs pos="28000">
              <a:srgbClr val="825600"/>
            </a:gs>
            <a:gs pos="42999">
              <a:srgbClr val="FFA800"/>
            </a:gs>
            <a:gs pos="58000">
              <a:srgbClr val="825600"/>
            </a:gs>
            <a:gs pos="72000">
              <a:srgbClr val="FFA800"/>
            </a:gs>
            <a:gs pos="87000">
              <a:srgbClr val="825600"/>
            </a:gs>
            <a:gs pos="100000">
              <a:srgbClr val="FFA8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15370" cy="4143404"/>
          </a:xfrm>
          <a:solidFill>
            <a:schemeClr val="accent5">
              <a:lumMod val="60000"/>
              <a:lumOff val="40000"/>
            </a:schemeClr>
          </a:solidFill>
          <a:ln w="76200">
            <a:solidFill>
              <a:srgbClr val="7030A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isometricOffAxis1Right"/>
            <a:lightRig rig="threePt" dir="t"/>
          </a:scene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ИНСТРУМЕНТЫ</a:t>
            </a:r>
            <a:b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ДЛЯ ПЛОСКОСТНОЙ РАЗМЕТКИ</a:t>
            </a:r>
            <a:endParaRPr lang="ru-RU" sz="7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Рисунок 4" descr="http://sovmasteru.ru/wp-content/uploads/2008/08/117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4286256"/>
            <a:ext cx="4071966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BDCBA-4DD3-4AF5-8C38-7BD41161A83E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25600"/>
            </a:gs>
            <a:gs pos="13000">
              <a:srgbClr val="FFA800"/>
            </a:gs>
            <a:gs pos="28000">
              <a:srgbClr val="825600"/>
            </a:gs>
            <a:gs pos="42999">
              <a:srgbClr val="FFA800"/>
            </a:gs>
            <a:gs pos="58000">
              <a:srgbClr val="825600"/>
            </a:gs>
            <a:gs pos="72000">
              <a:srgbClr val="FFA800"/>
            </a:gs>
            <a:gs pos="87000">
              <a:srgbClr val="825600"/>
            </a:gs>
            <a:gs pos="100000">
              <a:srgbClr val="FFA8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3071802" y="214290"/>
          <a:ext cx="5857916" cy="61436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Рисунок 3" descr="http://im3-tub.yandex.net/i?id=163134278&amp;tov=3">
            <a:hlinkClick r:id="rId6"/>
          </p:cNvPr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4282" y="1928802"/>
            <a:ext cx="2571768" cy="235745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7030A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BDCBA-4DD3-4AF5-8C38-7BD41161A83E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71736" y="285728"/>
            <a:ext cx="6286544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ЧЕРТИЛКИ</a:t>
            </a:r>
            <a:r>
              <a:rPr lang="ru-RU" sz="3200" dirty="0" smtClean="0"/>
              <a:t> </a:t>
            </a:r>
            <a:r>
              <a:rPr lang="ru-RU" sz="3200" b="1" dirty="0" smtClean="0">
                <a:solidFill>
                  <a:srgbClr val="FF0000"/>
                </a:solidFill>
              </a:rPr>
              <a:t>(иглы) </a:t>
            </a:r>
            <a:r>
              <a:rPr lang="ru-RU" sz="3200" dirty="0" smtClean="0"/>
              <a:t>– </a:t>
            </a:r>
            <a:r>
              <a:rPr lang="ru-RU" sz="2800" b="1" dirty="0" smtClean="0">
                <a:solidFill>
                  <a:srgbClr val="7030A0"/>
                </a:solidFill>
              </a:rPr>
              <a:t>служат для нанесения разметочных линий (рисок)  на размечаемую поверхность при помощи линейки.</a:t>
            </a:r>
          </a:p>
          <a:p>
            <a:endParaRPr lang="ru-RU" sz="3200" dirty="0"/>
          </a:p>
        </p:txBody>
      </p:sp>
      <p:pic>
        <p:nvPicPr>
          <p:cNvPr id="3" name="Рисунок 2" descr="http://im8-tub.yandex.net/i?id=75367444&amp;tov=8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 rot="20008493">
            <a:off x="343029" y="596753"/>
            <a:ext cx="1885647" cy="1021024"/>
          </a:xfrm>
          <a:prstGeom prst="rect">
            <a:avLst/>
          </a:prstGeom>
          <a:solidFill>
            <a:schemeClr val="tx1"/>
          </a:solidFill>
          <a:ln w="19050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 flipH="1">
            <a:off x="357158" y="2285992"/>
            <a:ext cx="857256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 smtClean="0">
                <a:solidFill>
                  <a:srgbClr val="FF0000"/>
                </a:solidFill>
              </a:rPr>
              <a:t>Чертилки</a:t>
            </a:r>
            <a:r>
              <a:rPr lang="ru-RU" sz="2800" dirty="0" smtClean="0"/>
              <a:t> - </a:t>
            </a:r>
            <a:r>
              <a:rPr lang="ru-RU" sz="2800" b="1" dirty="0" smtClean="0"/>
              <a:t>это стальные заостренные стержни длиной 150-200 мм, диаметром 4-5 мм.</a:t>
            </a:r>
          </a:p>
          <a:p>
            <a:r>
              <a:rPr lang="ru-RU" sz="2800" b="1" u="sng" dirty="0" smtClean="0">
                <a:solidFill>
                  <a:srgbClr val="FF0000"/>
                </a:solidFill>
              </a:rPr>
              <a:t>Изготовляются</a:t>
            </a:r>
            <a:r>
              <a:rPr lang="ru-RU" sz="2800" dirty="0" smtClean="0"/>
              <a:t> </a:t>
            </a:r>
            <a:r>
              <a:rPr lang="ru-RU" sz="2800" b="1" dirty="0" smtClean="0"/>
              <a:t>из инструментальной стали У-10, У-12</a:t>
            </a:r>
          </a:p>
          <a:p>
            <a:r>
              <a:rPr lang="ru-RU" sz="2800" b="1" u="sng" dirty="0" smtClean="0">
                <a:solidFill>
                  <a:srgbClr val="FF0000"/>
                </a:solidFill>
              </a:rPr>
              <a:t>Рабочая часть </a:t>
            </a:r>
            <a:r>
              <a:rPr lang="ru-RU" sz="2800" b="1" dirty="0" smtClean="0"/>
              <a:t>чертилки на длине 20-30 мм закаливается и затачивается под углом 15◦</a:t>
            </a:r>
          </a:p>
          <a:p>
            <a:r>
              <a:rPr lang="ru-RU" sz="2800" b="1" u="sng" dirty="0" smtClean="0">
                <a:solidFill>
                  <a:srgbClr val="7030A0"/>
                </a:solidFill>
              </a:rPr>
              <a:t>Широкое применение получили чертилки:</a:t>
            </a:r>
          </a:p>
          <a:p>
            <a:pPr>
              <a:buFontTx/>
              <a:buChar char="-"/>
            </a:pPr>
            <a:r>
              <a:rPr lang="ru-RU" sz="2800" b="1" dirty="0" smtClean="0"/>
              <a:t>Круглая</a:t>
            </a:r>
          </a:p>
          <a:p>
            <a:pPr>
              <a:buFontTx/>
              <a:buChar char="-"/>
            </a:pPr>
            <a:r>
              <a:rPr lang="ru-RU" sz="2800" b="1" dirty="0" smtClean="0"/>
              <a:t>Чертилка с отогнутым концом</a:t>
            </a:r>
          </a:p>
          <a:p>
            <a:pPr>
              <a:buFontTx/>
              <a:buChar char="-"/>
            </a:pPr>
            <a:r>
              <a:rPr lang="ru-RU" sz="2800" b="1" dirty="0" smtClean="0"/>
              <a:t>Со вставной иглой </a:t>
            </a:r>
          </a:p>
          <a:p>
            <a:pPr>
              <a:buFontTx/>
              <a:buChar char="-"/>
            </a:pPr>
            <a:r>
              <a:rPr lang="ru-RU" sz="2800" b="1" dirty="0" smtClean="0"/>
              <a:t>Карманная чертилка</a:t>
            </a:r>
            <a:endParaRPr lang="ru-RU" sz="2800" b="1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BDCBA-4DD3-4AF5-8C38-7BD41161A83E}" type="slidenum">
              <a:rPr lang="ru-RU" smtClean="0"/>
              <a:pPr/>
              <a:t>13</a:t>
            </a:fld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14546" y="4929198"/>
            <a:ext cx="2643206" cy="428628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00694" y="5214950"/>
            <a:ext cx="3267075" cy="71438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3286124"/>
            <a:ext cx="814393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 smtClean="0">
                <a:solidFill>
                  <a:srgbClr val="FF0000"/>
                </a:solidFill>
              </a:rPr>
              <a:t>Кернер</a:t>
            </a:r>
            <a:r>
              <a:rPr lang="ru-RU" sz="2800" dirty="0" smtClean="0"/>
              <a:t> </a:t>
            </a:r>
            <a:r>
              <a:rPr lang="ru-RU" sz="2800" b="1" dirty="0" smtClean="0"/>
              <a:t>изготовляется из инструментальной углеродистой  или легированной стали  У-7А, У-8А, 8ХФ.</a:t>
            </a:r>
          </a:p>
          <a:p>
            <a:r>
              <a:rPr lang="ru-RU" sz="2800" b="1" u="sng" dirty="0" smtClean="0">
                <a:solidFill>
                  <a:srgbClr val="FF0000"/>
                </a:solidFill>
              </a:rPr>
              <a:t>Рабочая часть </a:t>
            </a:r>
            <a:r>
              <a:rPr lang="ru-RU" sz="2800" b="1" dirty="0" smtClean="0"/>
              <a:t>кернера (конус)  на длине 15-30 мм термически  обрабатывается, ударная  на длине 15-25 мм</a:t>
            </a:r>
            <a:r>
              <a:rPr lang="ru-RU" sz="2800" dirty="0" smtClean="0"/>
              <a:t>.</a:t>
            </a:r>
          </a:p>
          <a:p>
            <a:r>
              <a:rPr lang="ru-RU" sz="2800" b="1" u="sng" dirty="0" smtClean="0">
                <a:solidFill>
                  <a:srgbClr val="FF0000"/>
                </a:solidFill>
              </a:rPr>
              <a:t>Средняя часть </a:t>
            </a:r>
            <a:r>
              <a:rPr lang="ru-RU" sz="2800" b="1" dirty="0" smtClean="0"/>
              <a:t>кернера  имеет рифление (накатку)</a:t>
            </a:r>
          </a:p>
          <a:p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285852" y="642918"/>
            <a:ext cx="3000396" cy="357190"/>
          </a:xfrm>
          <a:prstGeom prst="rect">
            <a:avLst/>
          </a:prstGeom>
          <a:solidFill>
            <a:schemeClr val="bg2">
              <a:lumMod val="7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642910" y="857232"/>
            <a:ext cx="714380" cy="142876"/>
          </a:xfrm>
          <a:prstGeom prst="line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642910" y="642918"/>
            <a:ext cx="714380" cy="214314"/>
          </a:xfrm>
          <a:prstGeom prst="line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Дуга 10"/>
          <p:cNvSpPr/>
          <p:nvPr/>
        </p:nvSpPr>
        <p:spPr>
          <a:xfrm rot="2204954">
            <a:off x="3718945" y="479279"/>
            <a:ext cx="642370" cy="705007"/>
          </a:xfrm>
          <a:prstGeom prst="arc">
            <a:avLst>
              <a:gd name="adj1" fmla="val 17089642"/>
              <a:gd name="adj2" fmla="val 21306802"/>
            </a:avLst>
          </a:prstGeom>
          <a:solidFill>
            <a:schemeClr val="bg2">
              <a:lumMod val="75000"/>
            </a:schemeClr>
          </a:solidFill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 rot="16200000" flipH="1">
            <a:off x="1607323" y="678637"/>
            <a:ext cx="357190" cy="28575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16200000" flipH="1">
            <a:off x="2143108" y="714356"/>
            <a:ext cx="357190" cy="21431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16200000" flipH="1">
            <a:off x="1964513" y="750075"/>
            <a:ext cx="357190" cy="14287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>
            <a:stCxn id="3" idx="0"/>
          </p:cNvCxnSpPr>
          <p:nvPr/>
        </p:nvCxnSpPr>
        <p:spPr>
          <a:xfrm rot="16200000" flipH="1">
            <a:off x="2714610" y="714357"/>
            <a:ext cx="357191" cy="21431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 rot="16200000" flipH="1">
            <a:off x="1285852" y="714356"/>
            <a:ext cx="357190" cy="21431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>
            <a:stCxn id="11" idx="0"/>
            <a:endCxn id="11" idx="2"/>
          </p:cNvCxnSpPr>
          <p:nvPr/>
        </p:nvCxnSpPr>
        <p:spPr>
          <a:xfrm rot="16200000" flipH="1" flipV="1">
            <a:off x="4120139" y="807111"/>
            <a:ext cx="387271" cy="137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единительная линия 60"/>
          <p:cNvCxnSpPr/>
          <p:nvPr/>
        </p:nvCxnSpPr>
        <p:spPr>
          <a:xfrm rot="16200000" flipH="1">
            <a:off x="3607587" y="750075"/>
            <a:ext cx="357190" cy="14287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/>
          <p:cNvCxnSpPr/>
          <p:nvPr/>
        </p:nvCxnSpPr>
        <p:spPr>
          <a:xfrm rot="5400000">
            <a:off x="1607323" y="750075"/>
            <a:ext cx="357190" cy="14287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единительная линия 73"/>
          <p:cNvCxnSpPr/>
          <p:nvPr/>
        </p:nvCxnSpPr>
        <p:spPr>
          <a:xfrm rot="5400000">
            <a:off x="1928794" y="714356"/>
            <a:ext cx="357190" cy="21431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Прямая соединительная линия 80"/>
          <p:cNvCxnSpPr/>
          <p:nvPr/>
        </p:nvCxnSpPr>
        <p:spPr>
          <a:xfrm rot="5400000">
            <a:off x="3071802" y="714356"/>
            <a:ext cx="357190" cy="21431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Прямая соединительная линия 87"/>
          <p:cNvCxnSpPr/>
          <p:nvPr/>
        </p:nvCxnSpPr>
        <p:spPr>
          <a:xfrm rot="5400000">
            <a:off x="3571868" y="642918"/>
            <a:ext cx="357190" cy="35719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Прямая соединительная линия 91"/>
          <p:cNvCxnSpPr/>
          <p:nvPr/>
        </p:nvCxnSpPr>
        <p:spPr>
          <a:xfrm rot="5400000">
            <a:off x="2214546" y="714356"/>
            <a:ext cx="357190" cy="21431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Прямая соединительная линия 105"/>
          <p:cNvCxnSpPr/>
          <p:nvPr/>
        </p:nvCxnSpPr>
        <p:spPr>
          <a:xfrm rot="5400000">
            <a:off x="3964779" y="750073"/>
            <a:ext cx="357190" cy="1428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Прямая соединительная линия 112"/>
          <p:cNvCxnSpPr/>
          <p:nvPr/>
        </p:nvCxnSpPr>
        <p:spPr>
          <a:xfrm rot="16200000" flipH="1">
            <a:off x="3786182" y="785794"/>
            <a:ext cx="428628" cy="14287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Прямая соединительная линия 117"/>
          <p:cNvCxnSpPr>
            <a:stCxn id="3" idx="0"/>
          </p:cNvCxnSpPr>
          <p:nvPr/>
        </p:nvCxnSpPr>
        <p:spPr>
          <a:xfrm rot="16200000" flipH="1" flipV="1">
            <a:off x="2500299" y="714357"/>
            <a:ext cx="357190" cy="21431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Прямая соединительная линия 121"/>
          <p:cNvCxnSpPr/>
          <p:nvPr/>
        </p:nvCxnSpPr>
        <p:spPr>
          <a:xfrm rot="5400000">
            <a:off x="3250397" y="750075"/>
            <a:ext cx="357190" cy="14287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Прямая соединительная линия 125"/>
          <p:cNvCxnSpPr/>
          <p:nvPr/>
        </p:nvCxnSpPr>
        <p:spPr>
          <a:xfrm rot="5400000">
            <a:off x="1321571" y="750075"/>
            <a:ext cx="357190" cy="14287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Прямая соединительная линия 130"/>
          <p:cNvCxnSpPr/>
          <p:nvPr/>
        </p:nvCxnSpPr>
        <p:spPr>
          <a:xfrm rot="16200000" flipH="1">
            <a:off x="2928926" y="714356"/>
            <a:ext cx="357190" cy="21431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Прямая соединительная линия 134"/>
          <p:cNvCxnSpPr>
            <a:endCxn id="3" idx="2"/>
          </p:cNvCxnSpPr>
          <p:nvPr/>
        </p:nvCxnSpPr>
        <p:spPr>
          <a:xfrm rot="16200000" flipH="1">
            <a:off x="2500297" y="714355"/>
            <a:ext cx="357190" cy="21431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Прямая соединительная линия 137"/>
          <p:cNvCxnSpPr/>
          <p:nvPr/>
        </p:nvCxnSpPr>
        <p:spPr>
          <a:xfrm rot="16200000" flipH="1">
            <a:off x="3286116" y="714356"/>
            <a:ext cx="357190" cy="21431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Прямая соединительная линия 141"/>
          <p:cNvCxnSpPr/>
          <p:nvPr/>
        </p:nvCxnSpPr>
        <p:spPr>
          <a:xfrm rot="16200000" flipH="1">
            <a:off x="1500166" y="714356"/>
            <a:ext cx="357190" cy="21431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6" name="TextBox 225"/>
          <p:cNvSpPr txBox="1"/>
          <p:nvPr/>
        </p:nvSpPr>
        <p:spPr>
          <a:xfrm>
            <a:off x="4500562" y="428604"/>
            <a:ext cx="435771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u="sng" dirty="0" smtClean="0">
                <a:solidFill>
                  <a:srgbClr val="FF0000"/>
                </a:solidFill>
              </a:rPr>
              <a:t>Кернер</a:t>
            </a:r>
            <a:r>
              <a:rPr lang="ru-RU" dirty="0" smtClean="0"/>
              <a:t> –</a:t>
            </a:r>
            <a:r>
              <a:rPr lang="ru-RU" sz="2800" b="1" dirty="0" smtClean="0">
                <a:solidFill>
                  <a:srgbClr val="7030A0"/>
                </a:solidFill>
              </a:rPr>
              <a:t>слесарный инструмент, применяется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227" name="TextBox 226"/>
          <p:cNvSpPr txBox="1"/>
          <p:nvPr/>
        </p:nvSpPr>
        <p:spPr>
          <a:xfrm>
            <a:off x="428596" y="1428736"/>
            <a:ext cx="8358246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</a:t>
            </a:r>
            <a:r>
              <a:rPr lang="ru-RU" sz="2800" b="1" dirty="0" smtClean="0">
                <a:solidFill>
                  <a:srgbClr val="7030A0"/>
                </a:solidFill>
              </a:rPr>
              <a:t>для нанесения  углублений (кернов )  на разметочные линии, для лучшей видимости , и для того чтобы риски не стирались в процессе обработки детали.</a:t>
            </a:r>
          </a:p>
          <a:p>
            <a:endParaRPr lang="ru-RU" sz="2400" dirty="0"/>
          </a:p>
        </p:txBody>
      </p:sp>
      <p:sp>
        <p:nvSpPr>
          <p:cNvPr id="30" name="Номер слайда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BDCBA-4DD3-4AF5-8C38-7BD41161A83E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488" y="214290"/>
            <a:ext cx="3143272" cy="707886"/>
          </a:xfrm>
          <a:prstGeom prst="rect">
            <a:avLst/>
          </a:prstGeom>
          <a:solidFill>
            <a:schemeClr val="bg2">
              <a:lumMod val="90000"/>
            </a:schemeClr>
          </a:solidFill>
          <a:ln w="3810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КЕРНЕРЫ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" name="Блок-схема: перфолента 2"/>
          <p:cNvSpPr/>
          <p:nvPr/>
        </p:nvSpPr>
        <p:spPr>
          <a:xfrm>
            <a:off x="928662" y="1357298"/>
            <a:ext cx="2214578" cy="928694"/>
          </a:xfrm>
          <a:prstGeom prst="flowChartPunchedTape">
            <a:avLst/>
          </a:prstGeom>
          <a:solidFill>
            <a:schemeClr val="bg2">
              <a:lumMod val="90000"/>
            </a:schemeClr>
          </a:solidFill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ОБЫКНОВЕННЫЙ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4" name="Блок-схема: перфолента 3"/>
          <p:cNvSpPr/>
          <p:nvPr/>
        </p:nvSpPr>
        <p:spPr>
          <a:xfrm>
            <a:off x="1142976" y="2714620"/>
            <a:ext cx="1928826" cy="928694"/>
          </a:xfrm>
          <a:prstGeom prst="flowChartPunchedTape">
            <a:avLst/>
          </a:prstGeom>
          <a:solidFill>
            <a:schemeClr val="bg2">
              <a:lumMod val="90000"/>
            </a:schemeClr>
          </a:solidFill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СПЕЦИАЛЬНЫЙ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5" name="Блок-схема: перфолента 4"/>
          <p:cNvSpPr/>
          <p:nvPr/>
        </p:nvSpPr>
        <p:spPr>
          <a:xfrm>
            <a:off x="1000100" y="4000504"/>
            <a:ext cx="2128846" cy="1018986"/>
          </a:xfrm>
          <a:prstGeom prst="flowChartPunchedTape">
            <a:avLst/>
          </a:prstGeom>
          <a:solidFill>
            <a:schemeClr val="bg2">
              <a:lumMod val="90000"/>
            </a:schemeClr>
          </a:solidFill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ЭЛЕКТРИЧЕСКИЙ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6" name="Блок-схема: перфолента 5"/>
          <p:cNvSpPr/>
          <p:nvPr/>
        </p:nvSpPr>
        <p:spPr>
          <a:xfrm>
            <a:off x="1071538" y="5429264"/>
            <a:ext cx="2128846" cy="1071570"/>
          </a:xfrm>
          <a:prstGeom prst="flowChartPunchedTape">
            <a:avLst/>
          </a:prstGeom>
          <a:solidFill>
            <a:schemeClr val="bg2">
              <a:lumMod val="90000"/>
            </a:schemeClr>
          </a:solidFill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ДЛЯ </a:t>
            </a:r>
            <a:r>
              <a:rPr lang="ru-RU" sz="2000" b="1" dirty="0" smtClean="0">
                <a:solidFill>
                  <a:srgbClr val="FF0000"/>
                </a:solidFill>
              </a:rPr>
              <a:t>ШАГОВОЙ</a:t>
            </a:r>
            <a:r>
              <a:rPr lang="ru-RU" b="1" dirty="0" smtClean="0">
                <a:solidFill>
                  <a:srgbClr val="FF0000"/>
                </a:solidFill>
              </a:rPr>
              <a:t> РАЗМЕТКИ</a:t>
            </a:r>
            <a:endParaRPr lang="ru-RU" b="1" dirty="0">
              <a:solidFill>
                <a:srgbClr val="FF0000"/>
              </a:solidFill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10800000">
            <a:off x="571472" y="500042"/>
            <a:ext cx="2286016" cy="1588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16200000" flipH="1">
            <a:off x="-2107453" y="3178967"/>
            <a:ext cx="5429288" cy="71438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571472" y="1893085"/>
            <a:ext cx="357190" cy="35717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>
            <a:endCxn id="4" idx="1"/>
          </p:cNvCxnSpPr>
          <p:nvPr/>
        </p:nvCxnSpPr>
        <p:spPr>
          <a:xfrm flipV="1">
            <a:off x="642910" y="3178967"/>
            <a:ext cx="500066" cy="35719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>
            <a:endCxn id="5" idx="1"/>
          </p:cNvCxnSpPr>
          <p:nvPr/>
        </p:nvCxnSpPr>
        <p:spPr>
          <a:xfrm>
            <a:off x="642910" y="4500570"/>
            <a:ext cx="357190" cy="9427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>
            <a:endCxn id="6" idx="1"/>
          </p:cNvCxnSpPr>
          <p:nvPr/>
        </p:nvCxnSpPr>
        <p:spPr>
          <a:xfrm>
            <a:off x="642910" y="5929330"/>
            <a:ext cx="428628" cy="35719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3428992" y="1285860"/>
            <a:ext cx="5429288" cy="1015663"/>
          </a:xfrm>
          <a:prstGeom prst="rect">
            <a:avLst/>
          </a:prstGeom>
          <a:solidFill>
            <a:schemeClr val="bg2"/>
          </a:solidFill>
          <a:ln w="3810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Стальной стержень ℓ-100. 125,160 мм.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                                       </a:t>
            </a:r>
            <a:r>
              <a:rPr lang="en-US" sz="2000" b="1" dirty="0" smtClean="0">
                <a:solidFill>
                  <a:srgbClr val="002060"/>
                </a:solidFill>
              </a:rPr>
              <a:t>Ø</a:t>
            </a:r>
            <a:r>
              <a:rPr lang="ru-RU" sz="2000" b="1" dirty="0" smtClean="0">
                <a:solidFill>
                  <a:srgbClr val="002060"/>
                </a:solidFill>
              </a:rPr>
              <a:t> -8,    10,  12 мм.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Острие стержня затачивается под углом 60◦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428992" y="2571744"/>
            <a:ext cx="5429288" cy="1015663"/>
          </a:xfrm>
          <a:prstGeom prst="rect">
            <a:avLst/>
          </a:prstGeom>
          <a:solidFill>
            <a:schemeClr val="bg2"/>
          </a:solidFill>
          <a:ln w="3810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002060"/>
                </a:solidFill>
              </a:rPr>
              <a:t>Применяется для </a:t>
            </a:r>
            <a:r>
              <a:rPr lang="ru-RU" sz="2000" b="1" i="1" dirty="0" err="1" smtClean="0">
                <a:solidFill>
                  <a:srgbClr val="002060"/>
                </a:solidFill>
              </a:rPr>
              <a:t>накернивания</a:t>
            </a:r>
            <a:r>
              <a:rPr lang="ru-RU" sz="2000" b="1" i="1" dirty="0" smtClean="0">
                <a:solidFill>
                  <a:srgbClr val="002060"/>
                </a:solidFill>
              </a:rPr>
              <a:t> малых отверстий и  закруглений небольших радиусов</a:t>
            </a:r>
            <a:endParaRPr lang="ru-RU" sz="2000" b="1" i="1" dirty="0">
              <a:solidFill>
                <a:srgbClr val="002060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3500430" y="3857628"/>
            <a:ext cx="5357850" cy="1015663"/>
          </a:xfrm>
          <a:prstGeom prst="rect">
            <a:avLst/>
          </a:prstGeom>
          <a:solidFill>
            <a:schemeClr val="bg2">
              <a:lumMod val="90000"/>
            </a:schemeClr>
          </a:solidFill>
          <a:ln w="3810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002060"/>
                </a:solidFill>
              </a:rPr>
              <a:t>Пневматический  «пистолет» применяется для различных </a:t>
            </a:r>
            <a:r>
              <a:rPr lang="ru-RU" sz="2000" b="1" i="1" dirty="0" err="1" smtClean="0">
                <a:solidFill>
                  <a:srgbClr val="002060"/>
                </a:solidFill>
              </a:rPr>
              <a:t>керновочных</a:t>
            </a:r>
            <a:r>
              <a:rPr lang="ru-RU" sz="2000" b="1" i="1" dirty="0" smtClean="0">
                <a:solidFill>
                  <a:srgbClr val="002060"/>
                </a:solidFill>
              </a:rPr>
              <a:t> работ.</a:t>
            </a:r>
          </a:p>
          <a:p>
            <a:r>
              <a:rPr lang="ru-RU" sz="2000" b="1" i="1" dirty="0" smtClean="0">
                <a:solidFill>
                  <a:srgbClr val="002060"/>
                </a:solidFill>
              </a:rPr>
              <a:t>Пневматический портативны кернер</a:t>
            </a:r>
            <a:endParaRPr lang="ru-RU" sz="2000" b="1" i="1" dirty="0">
              <a:solidFill>
                <a:srgbClr val="002060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3500430" y="5143512"/>
            <a:ext cx="5357850" cy="1508105"/>
          </a:xfrm>
          <a:prstGeom prst="rect">
            <a:avLst/>
          </a:prstGeom>
          <a:solidFill>
            <a:schemeClr val="bg2">
              <a:lumMod val="90000"/>
            </a:schemeClr>
          </a:solidFill>
          <a:ln w="3810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002060"/>
                </a:solidFill>
              </a:rPr>
              <a:t>Состоит из двух кернов – основного и вспомогательного, скрепленных общей планкой Расстояние между ними регулируется планкой в зависимости от шага размечаемых отверстий. </a:t>
            </a:r>
          </a:p>
          <a:p>
            <a:endParaRPr lang="ru-RU" sz="2000" b="1" i="1" dirty="0">
              <a:solidFill>
                <a:srgbClr val="002060"/>
              </a:solidFill>
            </a:endParaRPr>
          </a:p>
        </p:txBody>
      </p:sp>
      <p:sp>
        <p:nvSpPr>
          <p:cNvPr id="31" name="Стрелка вправо 30"/>
          <p:cNvSpPr/>
          <p:nvPr/>
        </p:nvSpPr>
        <p:spPr>
          <a:xfrm>
            <a:off x="3143240" y="1571612"/>
            <a:ext cx="35719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Стрелка вправо 31"/>
          <p:cNvSpPr/>
          <p:nvPr/>
        </p:nvSpPr>
        <p:spPr>
          <a:xfrm>
            <a:off x="3071802" y="2928934"/>
            <a:ext cx="42862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трелка вправо 32"/>
          <p:cNvSpPr/>
          <p:nvPr/>
        </p:nvSpPr>
        <p:spPr>
          <a:xfrm>
            <a:off x="3143240" y="4286256"/>
            <a:ext cx="42862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Стрелка вправо 33"/>
          <p:cNvSpPr/>
          <p:nvPr/>
        </p:nvSpPr>
        <p:spPr>
          <a:xfrm>
            <a:off x="3214678" y="5715016"/>
            <a:ext cx="35719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Номер слайда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BDCBA-4DD3-4AF5-8C38-7BD41161A83E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 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 rot="10800000">
            <a:off x="214280" y="1285860"/>
            <a:ext cx="1643076" cy="857256"/>
          </a:xfrm>
          <a:prstGeom prst="rect">
            <a:avLst/>
          </a:prstGeom>
          <a:noFill/>
          <a:ln w="28575">
            <a:solidFill>
              <a:srgbClr val="7030A0"/>
            </a:solidFill>
            <a:miter lim="800000"/>
            <a:headEnd/>
            <a:tailEnd/>
          </a:ln>
        </p:spPr>
      </p:pic>
      <p:pic>
        <p:nvPicPr>
          <p:cNvPr id="3" name="Рисунок 2" descr=" 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14290"/>
            <a:ext cx="1643074" cy="928694"/>
          </a:xfrm>
          <a:prstGeom prst="rect">
            <a:avLst/>
          </a:prstGeom>
          <a:noFill/>
          <a:ln w="28575">
            <a:solidFill>
              <a:srgbClr val="7030A0"/>
            </a:solidFill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071670" y="357165"/>
            <a:ext cx="6858048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u="sng" dirty="0" smtClean="0">
                <a:solidFill>
                  <a:srgbClr val="FF0000"/>
                </a:solidFill>
              </a:rPr>
              <a:t>УГОЛЬНИКИ</a:t>
            </a:r>
            <a:r>
              <a:rPr lang="ru-RU" sz="2400" dirty="0" smtClean="0"/>
              <a:t> — </a:t>
            </a:r>
            <a:r>
              <a:rPr lang="ru-RU" sz="2400" b="1" dirty="0" smtClean="0">
                <a:solidFill>
                  <a:srgbClr val="7030A0"/>
                </a:solidFill>
              </a:rPr>
              <a:t>обычные слесарные и с Т-образной полкой,    используется для установления точного прямого угла. </a:t>
            </a:r>
          </a:p>
          <a:p>
            <a:r>
              <a:rPr lang="ru-RU" sz="2400" b="1" dirty="0" smtClean="0">
                <a:solidFill>
                  <a:srgbClr val="7030A0"/>
                </a:solidFill>
              </a:rPr>
              <a:t>Т-образные угольники более производительны и удобны в работе.</a:t>
            </a:r>
          </a:p>
          <a:p>
            <a:endParaRPr lang="ru-RU" sz="2000" dirty="0" smtClean="0"/>
          </a:p>
          <a:p>
            <a:endParaRPr lang="ru-RU" dirty="0" smtClean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928794" y="2143116"/>
            <a:ext cx="6929486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РАЗМЕТОЧНЫЕ</a:t>
            </a:r>
            <a:r>
              <a:rPr kumimoji="0" lang="ru-RU" sz="2400" b="1" i="0" u="sng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ЦИРКУЛИ</a:t>
            </a:r>
            <a:r>
              <a:rPr kumimoji="0" lang="ru-RU" sz="2400" b="1" i="0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000" b="1" i="0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применяются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для </a:t>
            </a:r>
            <a:r>
              <a:rPr lang="ru-RU" sz="2000" b="1" dirty="0" smtClean="0">
                <a:solidFill>
                  <a:srgbClr val="7030A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разметки окружностей и дуг,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деления отрезков и окружностей,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для геометрических построений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перенесения размеров 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с измерительной линейки на деталь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2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2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00232" y="3857628"/>
            <a:ext cx="69294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solidFill>
                  <a:srgbClr val="FF0000"/>
                </a:solidFill>
              </a:rPr>
              <a:t>ШТАНГЕНЦИРКУЛИ </a:t>
            </a:r>
            <a:r>
              <a:rPr lang="ru-RU" dirty="0" smtClean="0"/>
              <a:t>– </a:t>
            </a:r>
            <a:r>
              <a:rPr lang="ru-RU" sz="2400" b="1" dirty="0" smtClean="0">
                <a:solidFill>
                  <a:srgbClr val="7030A0"/>
                </a:solidFill>
              </a:rPr>
              <a:t>предназначен для точной разметки прямых линий и центров, для разметки окружностей больших диаметров. 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071670" y="5357826"/>
            <a:ext cx="65008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solidFill>
                  <a:srgbClr val="FF0000"/>
                </a:solidFill>
              </a:rPr>
              <a:t>ЦЕНТРОИСКАТЕЛИ  (ЦЕНТРОИСКАТЕЛЬ- ТРАНСПОРТИР</a:t>
            </a:r>
            <a:r>
              <a:rPr lang="ru-RU" u="sng" dirty="0" smtClean="0">
                <a:solidFill>
                  <a:srgbClr val="FF0000"/>
                </a:solidFill>
              </a:rPr>
              <a:t>) </a:t>
            </a:r>
            <a:r>
              <a:rPr lang="ru-RU" dirty="0" smtClean="0">
                <a:solidFill>
                  <a:srgbClr val="FF0000"/>
                </a:solidFill>
              </a:rPr>
              <a:t>-  </a:t>
            </a:r>
            <a:r>
              <a:rPr lang="ru-RU" sz="2400" b="1" dirty="0" smtClean="0">
                <a:solidFill>
                  <a:srgbClr val="7030A0"/>
                </a:solidFill>
              </a:rPr>
              <a:t>применяются для нахождения центров отверстий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BDCBA-4DD3-4AF5-8C38-7BD41161A83E}" type="slidenum">
              <a:rPr lang="ru-RU" smtClean="0"/>
              <a:pPr/>
              <a:t>16</a:t>
            </a:fld>
            <a:endParaRPr lang="ru-RU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4000504"/>
            <a:ext cx="1500198" cy="857256"/>
          </a:xfrm>
          <a:prstGeom prst="rect">
            <a:avLst/>
          </a:prstGeom>
          <a:noFill/>
          <a:ln w="28575">
            <a:solidFill>
              <a:srgbClr val="7030A0"/>
            </a:solidFill>
            <a:miter lim="800000"/>
            <a:headEnd/>
            <a:tailEnd/>
          </a:ln>
          <a:effectLst/>
        </p:spPr>
      </p:pic>
      <p:pic>
        <p:nvPicPr>
          <p:cNvPr id="12" name="Рисунок 11" descr="http://www.fictionbook.ru/static/bookimages/00/14/61/00146124.bin.dir/h/i_002.pn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5286388"/>
            <a:ext cx="1643074" cy="1285883"/>
          </a:xfrm>
          <a:prstGeom prst="rect">
            <a:avLst/>
          </a:prstGeom>
          <a:noFill/>
          <a:ln w="28575">
            <a:solidFill>
              <a:srgbClr val="7030A0"/>
            </a:solidFill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4283" y="2428868"/>
            <a:ext cx="1643074" cy="1143009"/>
          </a:xfrm>
          <a:prstGeom prst="rect">
            <a:avLst/>
          </a:prstGeom>
          <a:noFill/>
          <a:ln w="28575">
            <a:solidFill>
              <a:srgbClr val="7030A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2786058"/>
            <a:ext cx="9286940" cy="923330"/>
          </a:xfrm>
          <a:prstGeom prst="rect">
            <a:avLst/>
          </a:prstGeom>
          <a:noFill/>
          <a:ln w="57150">
            <a:solidFill>
              <a:srgbClr val="0070C0"/>
            </a:solidFill>
          </a:ln>
          <a:effectLst/>
          <a:scene3d>
            <a:camera prst="perspectiveContrastingRightFacing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7030A0"/>
                </a:solidFill>
              </a:rPr>
              <a:t>ПОДГОТОВКА К РАЗМЕТКЕ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BDCBA-4DD3-4AF5-8C38-7BD41161A83E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285720" y="500042"/>
          <a:ext cx="8286808" cy="60007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4" name="Прямая со стрелкой 3"/>
          <p:cNvCxnSpPr/>
          <p:nvPr/>
        </p:nvCxnSpPr>
        <p:spPr>
          <a:xfrm rot="5400000" flipH="1" flipV="1">
            <a:off x="4643438" y="2500306"/>
            <a:ext cx="500066" cy="71438"/>
          </a:xfrm>
          <a:prstGeom prst="straightConnector1">
            <a:avLst/>
          </a:prstGeom>
          <a:ln w="5715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V="1">
            <a:off x="5929322" y="3214686"/>
            <a:ext cx="785818" cy="214314"/>
          </a:xfrm>
          <a:prstGeom prst="straightConnector1">
            <a:avLst/>
          </a:prstGeom>
          <a:ln w="5715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rot="16200000" flipH="1">
            <a:off x="5750727" y="4321975"/>
            <a:ext cx="571504" cy="500066"/>
          </a:xfrm>
          <a:prstGeom prst="straightConnector1">
            <a:avLst/>
          </a:prstGeom>
          <a:ln w="5715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rot="10800000" flipV="1">
            <a:off x="3643306" y="4572008"/>
            <a:ext cx="571504" cy="428628"/>
          </a:xfrm>
          <a:prstGeom prst="straightConnector1">
            <a:avLst/>
          </a:prstGeom>
          <a:ln w="5715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rot="10800000">
            <a:off x="2857488" y="3071810"/>
            <a:ext cx="1071570" cy="357190"/>
          </a:xfrm>
          <a:prstGeom prst="straightConnector1">
            <a:avLst/>
          </a:prstGeom>
          <a:ln w="5715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BDCBA-4DD3-4AF5-8C38-7BD41161A83E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785786" y="1214422"/>
          <a:ext cx="8072494" cy="56435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714480" y="357166"/>
            <a:ext cx="5786478" cy="523220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ОКРАШИВАНИЕ  ПОВЕРХНОСТЕЙ 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BDCBA-4DD3-4AF5-8C38-7BD41161A83E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  <p:transition>
    <p:wedg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71612"/>
            <a:ext cx="8229600" cy="3143272"/>
          </a:xfrm>
        </p:spPr>
        <p:txBody>
          <a:bodyPr>
            <a:prstTxWarp prst="textPlain">
              <a:avLst>
                <a:gd name="adj" fmla="val 48907"/>
              </a:avLst>
            </a:prstTxWarp>
          </a:bodyPr>
          <a:lstStyle/>
          <a:p>
            <a:r>
              <a:rPr lang="ru-RU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РАЗМЕТКА</a:t>
            </a:r>
            <a:endParaRPr lang="ru-RU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BDCBA-4DD3-4AF5-8C38-7BD41161A83E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10800000">
            <a:off x="500034" y="1357298"/>
            <a:ext cx="1500198" cy="1928826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357158" y="1785926"/>
            <a:ext cx="1714512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5400000">
            <a:off x="-107189" y="2321711"/>
            <a:ext cx="1928826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428596" y="285728"/>
            <a:ext cx="2357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Разметочные базы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2428860" y="571480"/>
            <a:ext cx="650085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u="sng" dirty="0" smtClean="0">
                <a:solidFill>
                  <a:srgbClr val="FF0000"/>
                </a:solidFill>
              </a:rPr>
              <a:t>РАЗМЕТОЧНЫЕ БАЗЫ </a:t>
            </a:r>
            <a:r>
              <a:rPr lang="ru-RU" dirty="0" smtClean="0">
                <a:solidFill>
                  <a:srgbClr val="00B050"/>
                </a:solidFill>
              </a:rPr>
              <a:t>– </a:t>
            </a:r>
            <a:r>
              <a:rPr lang="ru-RU" sz="3200" b="1" dirty="0" smtClean="0">
                <a:solidFill>
                  <a:srgbClr val="00B050"/>
                </a:solidFill>
              </a:rPr>
              <a:t>этот линии или поверхности, которые являются исходными  для начала разметки и откладывания размеров.</a:t>
            </a:r>
          </a:p>
          <a:p>
            <a:pPr algn="just"/>
            <a:r>
              <a:rPr lang="ru-RU" sz="3200" b="1" dirty="0" smtClean="0">
                <a:solidFill>
                  <a:srgbClr val="00B050"/>
                </a:solidFill>
              </a:rPr>
              <a:t>Достаточно иметь  две разметочные базы – одну для откладывания размеров по ширине, вторую по высоте.</a:t>
            </a:r>
            <a:endParaRPr lang="ru-RU" sz="3200" b="1" dirty="0">
              <a:solidFill>
                <a:srgbClr val="00B050"/>
              </a:solidFill>
            </a:endParaRPr>
          </a:p>
        </p:txBody>
      </p:sp>
      <p:cxnSp>
        <p:nvCxnSpPr>
          <p:cNvPr id="39" name="Прямая со стрелкой 38"/>
          <p:cNvCxnSpPr/>
          <p:nvPr/>
        </p:nvCxnSpPr>
        <p:spPr>
          <a:xfrm rot="5400000">
            <a:off x="642910" y="785794"/>
            <a:ext cx="928694" cy="500066"/>
          </a:xfrm>
          <a:prstGeom prst="straightConnector1">
            <a:avLst/>
          </a:prstGeom>
          <a:ln w="285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/>
          <p:nvPr/>
        </p:nvCxnSpPr>
        <p:spPr>
          <a:xfrm rot="16200000" flipH="1">
            <a:off x="785786" y="1142984"/>
            <a:ext cx="1214446" cy="71438"/>
          </a:xfrm>
          <a:prstGeom prst="straightConnector1">
            <a:avLst/>
          </a:prstGeom>
          <a:ln w="285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 стрелкой 58"/>
          <p:cNvCxnSpPr/>
          <p:nvPr/>
        </p:nvCxnSpPr>
        <p:spPr>
          <a:xfrm rot="16200000" flipH="1">
            <a:off x="1178695" y="750075"/>
            <a:ext cx="785818" cy="428628"/>
          </a:xfrm>
          <a:prstGeom prst="straightConnector1">
            <a:avLst/>
          </a:prstGeom>
          <a:ln w="285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Номер слайда 6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BDCBA-4DD3-4AF5-8C38-7BD41161A83E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00166" y="142852"/>
            <a:ext cx="6286544" cy="707886"/>
          </a:xfrm>
          <a:prstGeom prst="rect">
            <a:avLst/>
          </a:prstGeom>
          <a:ln w="28575"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obliqueBottomLeft"/>
            <a:lightRig rig="harsh" dir="t">
              <a:rot lat="0" lon="0" rev="3000000"/>
            </a:lightRig>
          </a:scene3d>
          <a:sp3d extrusionH="254000" contourW="19050">
            <a:bevelT w="82550" h="44450"/>
            <a:bevelB w="82550" h="44450" prst="angle"/>
            <a:contourClr>
              <a:srgbClr val="FFFFFF"/>
            </a:contourClr>
          </a:sp3d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ПРОЦЕСС  РАЗМЕТКИ</a:t>
            </a:r>
            <a:endParaRPr lang="ru-RU" sz="4000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357158" y="1000108"/>
          <a:ext cx="8572560" cy="56435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BDCBA-4DD3-4AF5-8C38-7BD41161A83E}" type="slidenum">
              <a:rPr lang="ru-RU" smtClean="0"/>
              <a:pPr/>
              <a:t>21</a:t>
            </a:fld>
            <a:endParaRPr lang="ru-RU"/>
          </a:p>
        </p:txBody>
      </p:sp>
      <p:pic>
        <p:nvPicPr>
          <p:cNvPr id="6" name="Рисунок 5" descr="Кернение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0034" y="4000504"/>
            <a:ext cx="2000264" cy="1214446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7" name="Рисунок 6" descr="Проведение линий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28596" y="5429264"/>
            <a:ext cx="2143140" cy="121444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571472" y="928670"/>
          <a:ext cx="8358246" cy="55007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2357422" y="142852"/>
            <a:ext cx="4786346" cy="646331"/>
          </a:xfrm>
          <a:prstGeom prst="rect">
            <a:avLst/>
          </a:prstGeom>
          <a:ln w="3810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</a:rPr>
              <a:t>СПОСОБЫ РАЗМЕТКИ</a:t>
            </a:r>
            <a:endParaRPr lang="ru-RU" sz="3600" b="1" dirty="0">
              <a:solidFill>
                <a:srgbClr val="FFFF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BDCBA-4DD3-4AF5-8C38-7BD41161A83E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43042" y="214291"/>
            <a:ext cx="5786478" cy="707886"/>
          </a:xfrm>
          <a:prstGeom prst="rect">
            <a:avLst/>
          </a:prstGeom>
          <a:solidFill>
            <a:schemeClr val="bg2"/>
          </a:solidFill>
          <a:ln w="38100">
            <a:solidFill>
              <a:srgbClr val="FF0000"/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ДЕФЕКТЫ ПРИ РАЗМЕТКЕ</a:t>
            </a:r>
            <a:endParaRPr lang="ru-RU" sz="4000" b="1" dirty="0">
              <a:solidFill>
                <a:srgbClr val="FF0000"/>
              </a:solidFill>
            </a:endParaRPr>
          </a:p>
        </p:txBody>
      </p:sp>
      <p:graphicFrame>
        <p:nvGraphicFramePr>
          <p:cNvPr id="3" name="Схема 2"/>
          <p:cNvGraphicFramePr/>
          <p:nvPr/>
        </p:nvGraphicFramePr>
        <p:xfrm>
          <a:off x="285720" y="1071546"/>
          <a:ext cx="8429684" cy="48577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BDCBA-4DD3-4AF5-8C38-7BD41161A83E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357158" y="142852"/>
          <a:ext cx="8572560" cy="67151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BDCBA-4DD3-4AF5-8C38-7BD41161A83E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  <p:transition>
    <p:wedg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14480" y="214291"/>
            <a:ext cx="56299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ВОПРОСЫ ДЛЯ КОНТРОЛЯ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8596" y="857232"/>
            <a:ext cx="8501122" cy="91409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sz="2800" b="1" dirty="0" smtClean="0">
                <a:solidFill>
                  <a:srgbClr val="00B050"/>
                </a:solidFill>
              </a:rPr>
              <a:t>Инструмент для измерения внутреннего диаметра?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800" b="1" dirty="0" smtClean="0">
                <a:solidFill>
                  <a:srgbClr val="00B050"/>
                </a:solidFill>
              </a:rPr>
              <a:t>Слесарная операция по нанесению рисок?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800" b="1" dirty="0" smtClean="0">
                <a:solidFill>
                  <a:srgbClr val="7030A0"/>
                </a:solidFill>
              </a:rPr>
              <a:t>Инструмент для нанесения кернов?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800" b="1" dirty="0" smtClean="0">
                <a:solidFill>
                  <a:srgbClr val="7030A0"/>
                </a:solidFill>
              </a:rPr>
              <a:t>Какие  риски наносят </a:t>
            </a:r>
            <a:r>
              <a:rPr lang="ru-RU" sz="2800" b="1" dirty="0" err="1" smtClean="0">
                <a:solidFill>
                  <a:srgbClr val="7030A0"/>
                </a:solidFill>
              </a:rPr>
              <a:t>впервую</a:t>
            </a:r>
            <a:r>
              <a:rPr lang="ru-RU" sz="2800" b="1" dirty="0" smtClean="0">
                <a:solidFill>
                  <a:srgbClr val="7030A0"/>
                </a:solidFill>
              </a:rPr>
              <a:t> очередь?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800" b="1" dirty="0" smtClean="0">
                <a:solidFill>
                  <a:srgbClr val="C00000"/>
                </a:solidFill>
              </a:rPr>
              <a:t>Какое вещество чаще всего используют для окрашивания заготовок?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800" b="1" dirty="0" smtClean="0">
                <a:solidFill>
                  <a:srgbClr val="C00000"/>
                </a:solidFill>
              </a:rPr>
              <a:t>Перед разметкой изучают?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800" b="1" dirty="0" smtClean="0">
                <a:solidFill>
                  <a:srgbClr val="00B050"/>
                </a:solidFill>
              </a:rPr>
              <a:t>Оборудование для установки тяжелых заготовок?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800" b="1" dirty="0" smtClean="0">
                <a:solidFill>
                  <a:srgbClr val="00B050"/>
                </a:solidFill>
              </a:rPr>
              <a:t>Как называют человека, который занимается разметкой?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800" b="1" dirty="0" smtClean="0">
                <a:solidFill>
                  <a:srgbClr val="7030A0"/>
                </a:solidFill>
              </a:rPr>
              <a:t>Вид разметки, которая применяется в машиностроении?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800" b="1" dirty="0" smtClean="0">
                <a:solidFill>
                  <a:srgbClr val="7030A0"/>
                </a:solidFill>
              </a:rPr>
              <a:t>Инструмент для пространственной разметки?</a:t>
            </a:r>
          </a:p>
          <a:p>
            <a:pPr marL="342900" indent="-342900">
              <a:buFont typeface="+mj-lt"/>
              <a:buAutoNum type="arabicPeriod"/>
            </a:pPr>
            <a:endParaRPr lang="ru-RU" sz="2800" dirty="0" smtClean="0"/>
          </a:p>
          <a:p>
            <a:pPr marL="342900" indent="-342900">
              <a:buFont typeface="+mj-lt"/>
              <a:buAutoNum type="arabicPeriod"/>
            </a:pPr>
            <a:endParaRPr lang="ru-RU" sz="2800" dirty="0" smtClean="0"/>
          </a:p>
          <a:p>
            <a:pPr marL="342900" indent="-342900">
              <a:buFont typeface="+mj-lt"/>
              <a:buAutoNum type="arabicPeriod"/>
            </a:pPr>
            <a:endParaRPr lang="ru-RU" sz="2800" dirty="0" smtClean="0"/>
          </a:p>
          <a:p>
            <a:pPr marL="342900" indent="-342900">
              <a:buFont typeface="+mj-lt"/>
              <a:buAutoNum type="arabicPeriod"/>
            </a:pPr>
            <a:endParaRPr lang="ru-RU" sz="2800" dirty="0" smtClean="0"/>
          </a:p>
          <a:p>
            <a:pPr marL="342900" indent="-342900">
              <a:buFont typeface="+mj-lt"/>
              <a:buAutoNum type="arabicPeriod"/>
            </a:pPr>
            <a:endParaRPr lang="ru-RU" sz="2800" dirty="0" smtClean="0"/>
          </a:p>
          <a:p>
            <a:pPr marL="342900" indent="-342900">
              <a:buFont typeface="+mj-lt"/>
              <a:buAutoNum type="arabicPeriod"/>
            </a:pPr>
            <a:endParaRPr lang="ru-RU" sz="2800" dirty="0" smtClean="0"/>
          </a:p>
          <a:p>
            <a:pPr marL="342900" indent="-342900">
              <a:buFont typeface="+mj-lt"/>
              <a:buAutoNum type="arabicPeriod"/>
            </a:pPr>
            <a:endParaRPr lang="ru-RU" sz="280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BDCBA-4DD3-4AF5-8C38-7BD41161A83E}" type="slidenum">
              <a:rPr lang="ru-RU" sz="1800" smtClean="0">
                <a:solidFill>
                  <a:schemeClr val="tx1"/>
                </a:solidFill>
              </a:rPr>
              <a:pPr/>
              <a:t>25</a:t>
            </a:fld>
            <a:endParaRPr lang="ru-RU" sz="1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edg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57158" y="214290"/>
            <a:ext cx="8786842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2400" b="1" dirty="0" smtClean="0">
                <a:solidFill>
                  <a:srgbClr val="C00000"/>
                </a:solidFill>
              </a:rPr>
              <a:t>11.Несоответствие размеров детали при разметке</a:t>
            </a:r>
          </a:p>
          <a:p>
            <a:pPr marL="342900" indent="-342900"/>
            <a:r>
              <a:rPr lang="ru-RU" sz="2400" b="1" dirty="0" smtClean="0">
                <a:solidFill>
                  <a:srgbClr val="C00000"/>
                </a:solidFill>
              </a:rPr>
              <a:t>12.Приспособление на  котором производят разметку</a:t>
            </a:r>
            <a:r>
              <a:rPr lang="ru-RU" sz="2400" dirty="0" smtClean="0"/>
              <a:t>?</a:t>
            </a:r>
          </a:p>
          <a:p>
            <a:pPr marL="342900" indent="-342900"/>
            <a:r>
              <a:rPr lang="ru-RU" sz="2400" b="1" dirty="0" smtClean="0">
                <a:solidFill>
                  <a:srgbClr val="00B050"/>
                </a:solidFill>
              </a:rPr>
              <a:t>13.Чертилка, угольник, кернер, разметочный циркуль это?</a:t>
            </a:r>
          </a:p>
          <a:p>
            <a:pPr marL="342900" indent="-342900"/>
            <a:r>
              <a:rPr lang="ru-RU" sz="2400" b="1" dirty="0" smtClean="0">
                <a:solidFill>
                  <a:srgbClr val="00B050"/>
                </a:solidFill>
              </a:rPr>
              <a:t>14.Инструмент для построения углов?</a:t>
            </a:r>
          </a:p>
          <a:p>
            <a:pPr marL="342900" indent="-342900"/>
            <a:r>
              <a:rPr lang="ru-RU" sz="2400" b="1" dirty="0" smtClean="0">
                <a:solidFill>
                  <a:srgbClr val="7030A0"/>
                </a:solidFill>
              </a:rPr>
              <a:t>15.Ее затачивают под углом 15◦</a:t>
            </a:r>
          </a:p>
          <a:p>
            <a:pPr marL="342900" indent="-342900"/>
            <a:r>
              <a:rPr lang="ru-RU" sz="2400" b="1" dirty="0" smtClean="0">
                <a:solidFill>
                  <a:srgbClr val="7030A0"/>
                </a:solidFill>
              </a:rPr>
              <a:t>16.Что применяют при изготовлении деталей больших партий?</a:t>
            </a:r>
          </a:p>
          <a:p>
            <a:pPr marL="342900" indent="-342900"/>
            <a:r>
              <a:rPr lang="ru-RU" sz="2400" b="1" dirty="0" smtClean="0">
                <a:solidFill>
                  <a:srgbClr val="C00000"/>
                </a:solidFill>
              </a:rPr>
              <a:t>17.Инструмент применяемый для нахождения центров отверстий?</a:t>
            </a:r>
          </a:p>
          <a:p>
            <a:pPr marL="342900" indent="-342900"/>
            <a:r>
              <a:rPr lang="ru-RU" sz="2400" b="1" dirty="0" smtClean="0">
                <a:solidFill>
                  <a:srgbClr val="C00000"/>
                </a:solidFill>
              </a:rPr>
              <a:t>18.Углубление или лунка от кернера называется ?</a:t>
            </a:r>
          </a:p>
          <a:p>
            <a:pPr marL="342900" indent="-342900"/>
            <a:r>
              <a:rPr lang="ru-RU" sz="2400" b="1" dirty="0" smtClean="0">
                <a:solidFill>
                  <a:srgbClr val="00B050"/>
                </a:solidFill>
              </a:rPr>
              <a:t>19.Какие риски проводят в первую очередь?</a:t>
            </a:r>
          </a:p>
          <a:p>
            <a:pPr marL="342900" indent="-342900"/>
            <a:r>
              <a:rPr lang="ru-RU" sz="2400" b="1" dirty="0" smtClean="0">
                <a:solidFill>
                  <a:srgbClr val="00B050"/>
                </a:solidFill>
              </a:rPr>
              <a:t>20.Линии или поверхности от которых откладывают размеры называются ?</a:t>
            </a:r>
          </a:p>
          <a:p>
            <a:pPr marL="342900" indent="-342900"/>
            <a:r>
              <a:rPr lang="ru-RU" sz="2400" b="1" dirty="0" smtClean="0">
                <a:solidFill>
                  <a:srgbClr val="7030A0"/>
                </a:solidFill>
              </a:rPr>
              <a:t>21.Они бывают большие, средние, малые?</a:t>
            </a:r>
          </a:p>
          <a:p>
            <a:pPr marL="342900" indent="-342900"/>
            <a:r>
              <a:rPr lang="ru-RU" sz="2400" b="1" dirty="0" smtClean="0">
                <a:solidFill>
                  <a:srgbClr val="7030A0"/>
                </a:solidFill>
              </a:rPr>
              <a:t>22.Какие линии при разметке проводят в последнюю очередь?</a:t>
            </a:r>
          </a:p>
          <a:p>
            <a:pPr marL="342900" indent="-342900"/>
            <a:r>
              <a:rPr lang="ru-RU" sz="2400" b="1" dirty="0" smtClean="0">
                <a:solidFill>
                  <a:srgbClr val="C00000"/>
                </a:solidFill>
              </a:rPr>
              <a:t>23.Оборудование которое обеспечивает быстрое закрепление металлических заготовок?</a:t>
            </a:r>
          </a:p>
          <a:p>
            <a:pPr marL="342900" indent="-342900"/>
            <a:r>
              <a:rPr lang="ru-RU" sz="2400" b="1" dirty="0" smtClean="0">
                <a:solidFill>
                  <a:srgbClr val="C00000"/>
                </a:solidFill>
              </a:rPr>
              <a:t>24.Для закрепления разметочных линий выполняют ……….</a:t>
            </a:r>
          </a:p>
          <a:p>
            <a:pPr marL="342900" indent="-342900"/>
            <a:endParaRPr lang="ru-RU" sz="240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BDCBA-4DD3-4AF5-8C38-7BD41161A83E}" type="slidenum">
              <a:rPr lang="ru-RU" smtClean="0"/>
              <a:pPr/>
              <a:t>26</a:t>
            </a:fld>
            <a:endParaRPr lang="ru-RU"/>
          </a:p>
        </p:txBody>
      </p:sp>
    </p:spTree>
  </p:cSld>
  <p:clrMapOvr>
    <a:masterClrMapping/>
  </p:clrMapOvr>
  <p:transition>
    <p:wedg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28794" y="428605"/>
            <a:ext cx="5718731" cy="642942"/>
          </a:xfrm>
          <a:prstGeom prst="rect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</a:rPr>
              <a:t>ПЛАН:</a:t>
            </a:r>
            <a:endParaRPr lang="ru-RU" sz="3600" b="1" dirty="0">
              <a:solidFill>
                <a:srgbClr val="7030A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1472" y="1428736"/>
            <a:ext cx="807249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57250" indent="-857250">
              <a:buFont typeface="+mj-lt"/>
              <a:buAutoNum type="romanUcPeriod"/>
            </a:pPr>
            <a:r>
              <a:rPr lang="ru-RU" sz="3600" b="1" i="1" dirty="0" smtClean="0">
                <a:solidFill>
                  <a:srgbClr val="7030A0"/>
                </a:solidFill>
              </a:rPr>
              <a:t>Понятие о разметке</a:t>
            </a:r>
          </a:p>
          <a:p>
            <a:pPr marL="857250" indent="-857250">
              <a:buFont typeface="+mj-lt"/>
              <a:buAutoNum type="romanUcPeriod"/>
            </a:pPr>
            <a:r>
              <a:rPr lang="ru-RU" sz="3600" b="1" i="1" dirty="0" smtClean="0">
                <a:solidFill>
                  <a:srgbClr val="7030A0"/>
                </a:solidFill>
              </a:rPr>
              <a:t>Приспособления для плоскостной разметки	 </a:t>
            </a:r>
          </a:p>
          <a:p>
            <a:pPr marL="857250" indent="-857250">
              <a:buFont typeface="+mj-lt"/>
              <a:buAutoNum type="romanUcPeriod"/>
            </a:pPr>
            <a:r>
              <a:rPr lang="ru-RU" sz="3600" b="1" i="1" dirty="0" smtClean="0">
                <a:solidFill>
                  <a:srgbClr val="7030A0"/>
                </a:solidFill>
              </a:rPr>
              <a:t>Инструменты для разметки</a:t>
            </a:r>
          </a:p>
          <a:p>
            <a:pPr marL="857250" indent="-857250">
              <a:buFont typeface="+mj-lt"/>
              <a:buAutoNum type="romanUcPeriod"/>
            </a:pPr>
            <a:r>
              <a:rPr lang="ru-RU" sz="3600" b="1" i="1" dirty="0" smtClean="0">
                <a:solidFill>
                  <a:srgbClr val="7030A0"/>
                </a:solidFill>
              </a:rPr>
              <a:t>Подготовка к разметке</a:t>
            </a:r>
          </a:p>
          <a:p>
            <a:pPr marL="857250" indent="-857250">
              <a:buFont typeface="+mj-lt"/>
              <a:buAutoNum type="romanUcPeriod"/>
            </a:pPr>
            <a:r>
              <a:rPr lang="ru-RU" sz="3600" b="1" i="1" dirty="0" smtClean="0">
                <a:solidFill>
                  <a:srgbClr val="7030A0"/>
                </a:solidFill>
              </a:rPr>
              <a:t>Процесс разметки</a:t>
            </a:r>
          </a:p>
          <a:p>
            <a:pPr marL="857250" indent="-857250">
              <a:buFont typeface="+mj-lt"/>
              <a:buAutoNum type="romanUcPeriod"/>
            </a:pPr>
            <a:r>
              <a:rPr lang="ru-RU" sz="3600" b="1" i="1" dirty="0" smtClean="0">
                <a:solidFill>
                  <a:srgbClr val="7030A0"/>
                </a:solidFill>
              </a:rPr>
              <a:t>Способы разметки</a:t>
            </a:r>
          </a:p>
          <a:p>
            <a:pPr marL="857250" indent="-857250">
              <a:buFont typeface="+mj-lt"/>
              <a:buAutoNum type="romanUcPeriod"/>
            </a:pPr>
            <a:r>
              <a:rPr lang="ru-RU" sz="3600" b="1" i="1" dirty="0" smtClean="0">
                <a:solidFill>
                  <a:srgbClr val="7030A0"/>
                </a:solidFill>
              </a:rPr>
              <a:t>Дефекты .</a:t>
            </a:r>
          </a:p>
          <a:p>
            <a:pPr marL="857250" indent="-857250">
              <a:buFont typeface="+mj-lt"/>
              <a:buAutoNum type="romanUcPeriod"/>
            </a:pPr>
            <a:r>
              <a:rPr lang="ru-RU" sz="3600" b="1" i="1" dirty="0" smtClean="0">
                <a:solidFill>
                  <a:srgbClr val="7030A0"/>
                </a:solidFill>
              </a:rPr>
              <a:t>Безопасность труда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BDCBA-4DD3-4AF5-8C38-7BD41161A83E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BDCBA-4DD3-4AF5-8C38-7BD41161A83E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500034" y="357166"/>
            <a:ext cx="8286808" cy="55905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6000" b="1" dirty="0" smtClean="0">
                <a:solidFill>
                  <a:srgbClr val="FF0000"/>
                </a:solidFill>
              </a:rPr>
              <a:t>РАЗМЕТКА</a:t>
            </a:r>
            <a:r>
              <a:rPr lang="ru-RU" sz="4000" dirty="0" smtClean="0"/>
              <a:t> </a:t>
            </a:r>
            <a:r>
              <a:rPr lang="ru-RU" b="1" dirty="0" smtClean="0">
                <a:solidFill>
                  <a:srgbClr val="7030A0"/>
                </a:solidFill>
              </a:rPr>
              <a:t>– </a:t>
            </a:r>
            <a:r>
              <a:rPr lang="ru-RU" sz="4800" b="1" dirty="0" smtClean="0">
                <a:solidFill>
                  <a:srgbClr val="7030A0"/>
                </a:solidFill>
              </a:rPr>
              <a:t>это  слесарная операция по нанесению на обрабатываемую поверхность разметочных линий (рисок) с целью определения формы и размера детали.</a:t>
            </a:r>
            <a:endParaRPr lang="ru-RU" sz="4800" b="1" dirty="0">
              <a:solidFill>
                <a:srgbClr val="7030A0"/>
              </a:solidFill>
            </a:endParaRPr>
          </a:p>
        </p:txBody>
      </p:sp>
      <p:pic>
        <p:nvPicPr>
          <p:cNvPr id="4" name="Рисунок 3" descr="http://im4-tub.yandex.net/i?id=94605172&amp;tov=4">
            <a:hlinkClick r:id="rId3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72198" y="5000636"/>
            <a:ext cx="2571768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FF"/>
            </a:gs>
            <a:gs pos="16000">
              <a:srgbClr val="1F1F1F"/>
            </a:gs>
            <a:gs pos="17999">
              <a:srgbClr val="FFFFFF"/>
            </a:gs>
            <a:gs pos="42000">
              <a:srgbClr val="636363"/>
            </a:gs>
            <a:gs pos="53000">
              <a:srgbClr val="CFCFCF"/>
            </a:gs>
            <a:gs pos="66000">
              <a:srgbClr val="CFCFCF"/>
            </a:gs>
            <a:gs pos="75999">
              <a:srgbClr val="1F1F1F"/>
            </a:gs>
            <a:gs pos="78999">
              <a:srgbClr val="FFFFFF"/>
            </a:gs>
            <a:gs pos="100000">
              <a:srgbClr val="7F7F7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57422" y="214290"/>
            <a:ext cx="4572032" cy="923330"/>
          </a:xfrm>
          <a:prstGeom prst="rect">
            <a:avLst/>
          </a:prstGeom>
          <a:noFill/>
          <a:ln w="57150">
            <a:solidFill>
              <a:srgbClr val="FF000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</a:rPr>
              <a:t>РАЗМЕТКА</a:t>
            </a:r>
            <a:endParaRPr lang="ru-RU" sz="5400" b="1" dirty="0">
              <a:solidFill>
                <a:srgbClr val="FF0000"/>
              </a:solidFill>
            </a:endParaRPr>
          </a:p>
        </p:txBody>
      </p:sp>
      <p:graphicFrame>
        <p:nvGraphicFramePr>
          <p:cNvPr id="3" name="Схема 2"/>
          <p:cNvGraphicFramePr/>
          <p:nvPr/>
        </p:nvGraphicFramePr>
        <p:xfrm>
          <a:off x="571472" y="1214422"/>
          <a:ext cx="8001056" cy="50006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BDCBA-4DD3-4AF5-8C38-7BD41161A83E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BCBCB"/>
            </a:gs>
            <a:gs pos="13000">
              <a:srgbClr val="5F5F5F"/>
            </a:gs>
            <a:gs pos="21001">
              <a:srgbClr val="5F5F5F"/>
            </a:gs>
            <a:gs pos="63000">
              <a:srgbClr val="FFFFFF"/>
            </a:gs>
            <a:gs pos="67000">
              <a:srgbClr val="B2B2B2"/>
            </a:gs>
            <a:gs pos="69000">
              <a:srgbClr val="292929"/>
            </a:gs>
            <a:gs pos="82001">
              <a:srgbClr val="777777"/>
            </a:gs>
            <a:gs pos="100000">
              <a:srgbClr val="EAEAE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642910" y="428604"/>
          <a:ext cx="7572428" cy="56436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BDCBA-4DD3-4AF5-8C38-7BD41161A83E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25600"/>
            </a:gs>
            <a:gs pos="13000">
              <a:srgbClr val="FFA800"/>
            </a:gs>
            <a:gs pos="28000">
              <a:srgbClr val="825600"/>
            </a:gs>
            <a:gs pos="42999">
              <a:srgbClr val="FFA800"/>
            </a:gs>
            <a:gs pos="58000">
              <a:srgbClr val="825600"/>
            </a:gs>
            <a:gs pos="72000">
              <a:srgbClr val="FFA800"/>
            </a:gs>
            <a:gs pos="87000">
              <a:srgbClr val="825600"/>
            </a:gs>
            <a:gs pos="100000">
              <a:srgbClr val="FFA8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15370" cy="4143404"/>
          </a:xfrm>
          <a:solidFill>
            <a:schemeClr val="accent5">
              <a:lumMod val="60000"/>
              <a:lumOff val="40000"/>
            </a:schemeClr>
          </a:solidFill>
          <a:ln w="76200">
            <a:solidFill>
              <a:srgbClr val="7030A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isometricOffAxis1Right"/>
            <a:lightRig rig="threePt" dir="t"/>
          </a:scene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ПРИСПОСОБЛЕНИЯ</a:t>
            </a:r>
            <a:b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ДЛЯ ПЛОСКОСТНОЙ РАЗМЕТКИ</a:t>
            </a:r>
            <a:endParaRPr lang="ru-RU" sz="7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BDCBA-4DD3-4AF5-8C38-7BD41161A83E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142852"/>
            <a:ext cx="85725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solidFill>
                  <a:srgbClr val="7030A0"/>
                </a:solidFill>
              </a:rPr>
              <a:t>1. РАЗМЕТОЧНЫЕ ПЛИТЫ </a:t>
            </a:r>
            <a:r>
              <a:rPr lang="ru-RU" sz="2400" b="1" dirty="0" smtClean="0">
                <a:solidFill>
                  <a:srgbClr val="00B050"/>
                </a:solidFill>
              </a:rPr>
              <a:t>–ПРЕДНАЗНАЧЕНЫ ДЛЯ УСТАНОВКИ</a:t>
            </a:r>
            <a:br>
              <a:rPr lang="ru-RU" sz="2400" b="1" dirty="0" smtClean="0">
                <a:solidFill>
                  <a:srgbClr val="00B050"/>
                </a:solidFill>
              </a:rPr>
            </a:br>
            <a:r>
              <a:rPr lang="ru-RU" sz="2400" b="1" dirty="0" smtClean="0">
                <a:solidFill>
                  <a:srgbClr val="00B050"/>
                </a:solidFill>
              </a:rPr>
              <a:t>ДЕТАЛЕЙ ПОДЛЕЖАЩИХ К РАЗМЕТКЕ.</a:t>
            </a:r>
            <a:endParaRPr lang="ru-RU" sz="2400" dirty="0" smtClean="0">
              <a:solidFill>
                <a:srgbClr val="00B050"/>
              </a:solidFill>
            </a:endParaRPr>
          </a:p>
          <a:p>
            <a:endParaRPr lang="ru-RU" sz="2400" b="1" u="sng" dirty="0">
              <a:solidFill>
                <a:srgbClr val="7030A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85786" y="128586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000364" y="1000108"/>
            <a:ext cx="3714776" cy="461665"/>
          </a:xfrm>
          <a:prstGeom prst="rect">
            <a:avLst/>
          </a:prstGeom>
          <a:ln w="2857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РАЗМЕТОЧНЫЕ ПЛИТЫ 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14348" y="1785926"/>
            <a:ext cx="2214578" cy="1785950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500430" y="1928802"/>
            <a:ext cx="2286016" cy="1714512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 smtClean="0">
              <a:solidFill>
                <a:schemeClr val="tx1"/>
              </a:solidFill>
            </a:endParaRPr>
          </a:p>
          <a:p>
            <a:pPr algn="ctr"/>
            <a:r>
              <a:rPr lang="ru-RU" b="1" dirty="0" smtClean="0">
                <a:solidFill>
                  <a:schemeClr val="tx1"/>
                </a:solidFill>
              </a:rPr>
              <a:t>500-800 мм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</a:rPr>
              <a:t>750-1000 мм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</a:rPr>
              <a:t>1000-1500 мм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357950" y="1857364"/>
            <a:ext cx="2000264" cy="1857388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714348" y="1857364"/>
            <a:ext cx="214314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u="sng" dirty="0" smtClean="0">
                <a:solidFill>
                  <a:srgbClr val="FF0000"/>
                </a:solidFill>
              </a:rPr>
              <a:t>БОЛЬШИЕ</a:t>
            </a:r>
          </a:p>
          <a:p>
            <a:pPr algn="ctr"/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3786182" y="1857364"/>
            <a:ext cx="15001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u="sng" dirty="0" smtClean="0">
                <a:solidFill>
                  <a:srgbClr val="FF0000"/>
                </a:solidFill>
              </a:rPr>
              <a:t>СРЕДНИЕ</a:t>
            </a:r>
            <a:endParaRPr lang="ru-RU" sz="2400" b="1" u="sng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715140" y="1857364"/>
            <a:ext cx="1428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u="sng" dirty="0" smtClean="0">
                <a:solidFill>
                  <a:srgbClr val="FF0000"/>
                </a:solidFill>
              </a:rPr>
              <a:t>МАЛЫЕ</a:t>
            </a:r>
            <a:endParaRPr lang="ru-RU" sz="2400" b="1" u="sng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85786" y="2285992"/>
            <a:ext cx="21431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1500-3000 мм</a:t>
            </a:r>
          </a:p>
          <a:p>
            <a:pPr algn="ctr"/>
            <a:r>
              <a:rPr lang="ru-RU" b="1" dirty="0" smtClean="0"/>
              <a:t>3000-5000 мм</a:t>
            </a:r>
          </a:p>
          <a:p>
            <a:pPr algn="ctr"/>
            <a:r>
              <a:rPr lang="ru-RU" b="1" dirty="0" smtClean="0"/>
              <a:t>4000-6000 мм</a:t>
            </a:r>
          </a:p>
          <a:p>
            <a:pPr algn="ctr"/>
            <a:r>
              <a:rPr lang="ru-RU" b="1" dirty="0" smtClean="0"/>
              <a:t>6000-10000 мм</a:t>
            </a:r>
            <a:endParaRPr lang="ru-RU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6429388" y="2214554"/>
            <a:ext cx="178595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100-200 мм</a:t>
            </a:r>
          </a:p>
          <a:p>
            <a:pPr algn="ctr"/>
            <a:r>
              <a:rPr lang="ru-RU" b="1" dirty="0" smtClean="0"/>
              <a:t>200-200 мм</a:t>
            </a:r>
          </a:p>
          <a:p>
            <a:pPr algn="ctr"/>
            <a:r>
              <a:rPr lang="ru-RU" b="1" dirty="0" smtClean="0"/>
              <a:t>300-300 мм</a:t>
            </a:r>
          </a:p>
          <a:p>
            <a:pPr algn="ctr"/>
            <a:r>
              <a:rPr lang="ru-RU" b="1" dirty="0" smtClean="0"/>
              <a:t>400-400 мм</a:t>
            </a:r>
          </a:p>
          <a:p>
            <a:pPr algn="ctr"/>
            <a:r>
              <a:rPr lang="ru-RU" b="1" dirty="0" smtClean="0"/>
              <a:t>450-600 мм</a:t>
            </a:r>
            <a:endParaRPr lang="ru-RU" b="1" dirty="0"/>
          </a:p>
        </p:txBody>
      </p:sp>
      <p:cxnSp>
        <p:nvCxnSpPr>
          <p:cNvPr id="24" name="Прямая со стрелкой 23"/>
          <p:cNvCxnSpPr/>
          <p:nvPr/>
        </p:nvCxnSpPr>
        <p:spPr>
          <a:xfrm>
            <a:off x="4714876" y="1500174"/>
            <a:ext cx="1643074" cy="357190"/>
          </a:xfrm>
          <a:prstGeom prst="straightConnector1">
            <a:avLst/>
          </a:prstGeom>
          <a:ln w="285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rot="16200000" flipH="1">
            <a:off x="4536281" y="1678769"/>
            <a:ext cx="428628" cy="71438"/>
          </a:xfrm>
          <a:prstGeom prst="straightConnector1">
            <a:avLst/>
          </a:prstGeom>
          <a:ln w="285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rot="10800000" flipV="1">
            <a:off x="2857488" y="1500174"/>
            <a:ext cx="1857388" cy="285752"/>
          </a:xfrm>
          <a:prstGeom prst="straightConnector1">
            <a:avLst/>
          </a:prstGeom>
          <a:ln w="285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214282" y="3714752"/>
            <a:ext cx="857256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>
                <a:solidFill>
                  <a:srgbClr val="7030A0"/>
                </a:solidFill>
              </a:rPr>
              <a:t>ТРЕБОВАНИЯ К РАЗМЕТОЧНЫМ ПЛИТАМ: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Поверхность плиты должна быть сухой и чистой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После работы плиту необходимо привести в порядок 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Большие плиты устанавливают на кирпичный фундамент, малые на верстаки, столы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Во избежание забоин и царапин нельзя передвигать заготовки по плите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Размер плиты выбирают так, чтобы ширина и длина были на 500 мм больше заготовки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Плиты размещают в светлых помещениях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Заготовки располагают по центру плиты </a:t>
            </a:r>
          </a:p>
          <a:p>
            <a:pPr marL="342900" indent="-342900"/>
            <a:endParaRPr lang="ru-RU" dirty="0" smtClean="0"/>
          </a:p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BDCBA-4DD3-4AF5-8C38-7BD41161A83E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285729"/>
            <a:ext cx="821537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u="sng" dirty="0" smtClean="0">
                <a:solidFill>
                  <a:srgbClr val="7030A0"/>
                </a:solidFill>
              </a:rPr>
              <a:t>2.ПОДКЛАДКИ</a:t>
            </a:r>
            <a:r>
              <a:rPr lang="ru-RU" sz="2800" dirty="0" smtClean="0"/>
              <a:t> – </a:t>
            </a:r>
            <a:r>
              <a:rPr lang="ru-RU" sz="2800" b="1" dirty="0" smtClean="0">
                <a:solidFill>
                  <a:srgbClr val="00B050"/>
                </a:solidFill>
              </a:rPr>
              <a:t>СЛУЖАТ ДЛЯ ПРАВИЛЬНОЙ УСТАНОВКИ ДЕТАЛЕЙ ПРИ РАЗМЕТКЕ, И</a:t>
            </a:r>
            <a:br>
              <a:rPr lang="ru-RU" sz="2800" b="1" dirty="0" smtClean="0">
                <a:solidFill>
                  <a:srgbClr val="00B050"/>
                </a:solidFill>
              </a:rPr>
            </a:br>
            <a:r>
              <a:rPr lang="ru-RU" sz="2800" b="1" dirty="0" smtClean="0">
                <a:solidFill>
                  <a:srgbClr val="00B050"/>
                </a:solidFill>
              </a:rPr>
              <a:t>ДЛЯ ЗАЩИТЫ РАЗМЕТОЧНЫХ ПЛИТ ОТ ЦАРАПИН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3214678" y="1928802"/>
            <a:ext cx="3000396" cy="58477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ПОДКЛАДКИ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Блок-схема: перфолента 4"/>
          <p:cNvSpPr/>
          <p:nvPr/>
        </p:nvSpPr>
        <p:spPr>
          <a:xfrm>
            <a:off x="500034" y="2714620"/>
            <a:ext cx="3071834" cy="1357322"/>
          </a:xfrm>
          <a:prstGeom prst="flowChartPunchedTape">
            <a:avLst/>
          </a:prstGeom>
          <a:solidFill>
            <a:schemeClr val="accent1">
              <a:lumMod val="40000"/>
              <a:lumOff val="60000"/>
            </a:schemeClr>
          </a:solidFill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ПЛОСКИЕ ОПОРНЫЕ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6" name="Блок-схема: перфолента 5"/>
          <p:cNvSpPr/>
          <p:nvPr/>
        </p:nvSpPr>
        <p:spPr>
          <a:xfrm>
            <a:off x="5500694" y="2714620"/>
            <a:ext cx="3214710" cy="1428760"/>
          </a:xfrm>
          <a:prstGeom prst="flowChartPunchedTape">
            <a:avLst/>
          </a:prstGeom>
          <a:solidFill>
            <a:schemeClr val="tx2">
              <a:lumMod val="20000"/>
              <a:lumOff val="80000"/>
            </a:schemeClr>
          </a:solidFill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ЦИЛИНДРИЧЕСКИЕ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7" name="Блок-схема: перфолента 6"/>
          <p:cNvSpPr/>
          <p:nvPr/>
        </p:nvSpPr>
        <p:spPr>
          <a:xfrm>
            <a:off x="785786" y="4643446"/>
            <a:ext cx="3214710" cy="1428760"/>
          </a:xfrm>
          <a:prstGeom prst="flowChartPunchedTape">
            <a:avLst/>
          </a:prstGeom>
          <a:solidFill>
            <a:schemeClr val="tx2">
              <a:lumMod val="20000"/>
              <a:lumOff val="80000"/>
            </a:schemeClr>
          </a:solidFill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ПРИЗМАТИЧЕСКИЕ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8" name="Блок-схема: перфолента 7"/>
          <p:cNvSpPr/>
          <p:nvPr/>
        </p:nvSpPr>
        <p:spPr>
          <a:xfrm>
            <a:off x="5143504" y="4572008"/>
            <a:ext cx="3286148" cy="1428760"/>
          </a:xfrm>
          <a:prstGeom prst="flowChartPunchedTape">
            <a:avLst/>
          </a:prstGeom>
          <a:solidFill>
            <a:schemeClr val="tx2">
              <a:lumMod val="20000"/>
              <a:lumOff val="80000"/>
            </a:schemeClr>
          </a:solidFill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ДВУТАВРОВОГО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СЕЧЕНИЯ </a:t>
            </a:r>
            <a:endParaRPr lang="ru-RU" sz="2800" b="1" dirty="0">
              <a:solidFill>
                <a:srgbClr val="C00000"/>
              </a:solidFill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4572000" y="2500306"/>
            <a:ext cx="928694" cy="714380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rot="16200000" flipH="1">
            <a:off x="3893339" y="3250405"/>
            <a:ext cx="2286016" cy="928694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rot="5400000">
            <a:off x="2964645" y="3036091"/>
            <a:ext cx="2143140" cy="1071570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rot="5400000">
            <a:off x="3614221" y="2386515"/>
            <a:ext cx="843985" cy="1071568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BDCBA-4DD3-4AF5-8C38-7BD41161A83E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2045</TotalTime>
  <Words>1157</Words>
  <Application>Microsoft Office PowerPoint</Application>
  <PresentationFormat>Экран (4:3)</PresentationFormat>
  <Paragraphs>230</Paragraphs>
  <Slides>26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Слайд 1</vt:lpstr>
      <vt:lpstr>РАЗМЕТКА</vt:lpstr>
      <vt:lpstr>Слайд 3</vt:lpstr>
      <vt:lpstr>Слайд 4</vt:lpstr>
      <vt:lpstr>Слайд 5</vt:lpstr>
      <vt:lpstr>Слайд 6</vt:lpstr>
      <vt:lpstr>ПРИСПОСОБЛЕНИЯ  ДЛЯ ПЛОСКОСТНОЙ РАЗМЕТКИ</vt:lpstr>
      <vt:lpstr>Слайд 8</vt:lpstr>
      <vt:lpstr>Слайд 9</vt:lpstr>
      <vt:lpstr>Слайд 10</vt:lpstr>
      <vt:lpstr>ИНСТРУМЕНТЫ  ДЛЯ ПЛОСКОСТНОЙ РАЗМЕТКИ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РАЗМЕТКА</dc:title>
  <dc:creator>Марина</dc:creator>
  <cp:lastModifiedBy>пользователь</cp:lastModifiedBy>
  <cp:revision>221</cp:revision>
  <dcterms:created xsi:type="dcterms:W3CDTF">2010-02-27T06:46:56Z</dcterms:created>
  <dcterms:modified xsi:type="dcterms:W3CDTF">2013-09-26T05:56:10Z</dcterms:modified>
</cp:coreProperties>
</file>